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4"/>
    <p:sldMasterId id="2147483721" r:id="rId5"/>
  </p:sldMasterIdLst>
  <p:notesMasterIdLst>
    <p:notesMasterId r:id="rId36"/>
  </p:notesMasterIdLst>
  <p:sldIdLst>
    <p:sldId id="257" r:id="rId6"/>
    <p:sldId id="258" r:id="rId7"/>
    <p:sldId id="259" r:id="rId8"/>
    <p:sldId id="260" r:id="rId9"/>
    <p:sldId id="263" r:id="rId10"/>
    <p:sldId id="262" r:id="rId11"/>
    <p:sldId id="269" r:id="rId12"/>
    <p:sldId id="271" r:id="rId13"/>
    <p:sldId id="273" r:id="rId14"/>
    <p:sldId id="274" r:id="rId15"/>
    <p:sldId id="354" r:id="rId16"/>
    <p:sldId id="355" r:id="rId17"/>
    <p:sldId id="356" r:id="rId18"/>
    <p:sldId id="357" r:id="rId19"/>
    <p:sldId id="358" r:id="rId20"/>
    <p:sldId id="276" r:id="rId21"/>
    <p:sldId id="277" r:id="rId22"/>
    <p:sldId id="333" r:id="rId23"/>
    <p:sldId id="282" r:id="rId24"/>
    <p:sldId id="340" r:id="rId25"/>
    <p:sldId id="369" r:id="rId26"/>
    <p:sldId id="367" r:id="rId27"/>
    <p:sldId id="359" r:id="rId28"/>
    <p:sldId id="362" r:id="rId29"/>
    <p:sldId id="363" r:id="rId30"/>
    <p:sldId id="308" r:id="rId31"/>
    <p:sldId id="311" r:id="rId32"/>
    <p:sldId id="309" r:id="rId33"/>
    <p:sldId id="342" r:id="rId34"/>
    <p:sldId id="315" r:id="rId35"/>
  </p:sldIdLst>
  <p:sldSz cx="12192000" cy="6858000"/>
  <p:notesSz cx="6858000" cy="91440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629730-D722-2F05-6145-82612D3A62AE}" name="Stanley, Jennifer" initials="JS" userId="S::Jennifer.Stanley@cynosure.com::8df7984f-24b0-4a54-a96b-64f5c70dd276" providerId="AD"/>
  <p188:author id="{35915BB1-4BB9-0CE8-4561-1E45CE3CEF36}" name="Stanley, Jennifer" initials="SJ" userId="S::jennifer.stanley@cynosure.com::8df7984f-24b0-4a54-a96b-64f5c70dd276" providerId="AD"/>
  <p188:author id="{7FECE8B3-2B4A-19B7-8C20-F755E8E95C7E}" name="Mauser, Jessica" initials="JM" userId="S::Jessica.Mauser@cynosure.com::8d456d8f-70e0-4492-9066-7331a38bd76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7" d="100"/>
          <a:sy n="47" d="100"/>
        </p:scale>
        <p:origin x="52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ise Duffett" userId="cd14a37b-db13-4040-8aec-4b14cb2500d2" providerId="ADAL" clId="{F30B6878-25C1-4BAC-8366-CCBD4649F24C}"/>
    <pc:docChg chg="modSld">
      <pc:chgData name="Cherise Duffett" userId="cd14a37b-db13-4040-8aec-4b14cb2500d2" providerId="ADAL" clId="{F30B6878-25C1-4BAC-8366-CCBD4649F24C}" dt="2026-05-04T05:41:23.895" v="0" actId="20577"/>
      <pc:docMkLst>
        <pc:docMk/>
      </pc:docMkLst>
      <pc:sldChg chg="modSp mod">
        <pc:chgData name="Cherise Duffett" userId="cd14a37b-db13-4040-8aec-4b14cb2500d2" providerId="ADAL" clId="{F30B6878-25C1-4BAC-8366-CCBD4649F24C}" dt="2026-05-04T05:41:23.895" v="0" actId="20577"/>
        <pc:sldMkLst>
          <pc:docMk/>
          <pc:sldMk cId="1739255344" sldId="257"/>
        </pc:sldMkLst>
        <pc:spChg chg="mod">
          <ac:chgData name="Cherise Duffett" userId="cd14a37b-db13-4040-8aec-4b14cb2500d2" providerId="ADAL" clId="{F30B6878-25C1-4BAC-8366-CCBD4649F24C}" dt="2026-05-04T05:41:23.895" v="0" actId="20577"/>
          <ac:spMkLst>
            <pc:docMk/>
            <pc:sldMk cId="1739255344" sldId="257"/>
            <ac:spMk id="3" creationId="{34C59086-7D09-83C7-8D99-E63785CD0E7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466E7B-E4D6-4C11-99AA-0C1C87B7CF4E}" type="datetimeFigureOut">
              <a:rPr lang="en-US" smtClean="0"/>
              <a:t>5/4/2026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F187BC-1B0D-4AB9-AABA-31099A54F755}" type="slidenum">
              <a:rPr lang="en-US" smtClean="0"/>
              <a:t>‹#›</a:t>
            </a:fld>
            <a:endParaRPr lang="en-US"/>
          </a:p>
        </p:txBody>
      </p:sp>
    </p:spTree>
    <p:extLst>
      <p:ext uri="{BB962C8B-B14F-4D97-AF65-F5344CB8AC3E}">
        <p14:creationId xmlns:p14="http://schemas.microsoft.com/office/powerpoint/2010/main" val="2184871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7EE9F5-2B8F-09F5-113D-45ECAA41EFC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295142" y="-93512"/>
            <a:ext cx="12528086" cy="7047048"/>
          </a:xfrm>
          <a:prstGeom prst="rect">
            <a:avLst/>
          </a:prstGeom>
        </p:spPr>
      </p:pic>
      <p:sp>
        <p:nvSpPr>
          <p:cNvPr id="2" name="Title 1">
            <a:extLst>
              <a:ext uri="{FF2B5EF4-FFF2-40B4-BE49-F238E27FC236}">
                <a16:creationId xmlns:a16="http://schemas.microsoft.com/office/drawing/2014/main" id="{F3226937-8AAF-2972-6897-6D492C6CF915}"/>
              </a:ext>
            </a:extLst>
          </p:cNvPr>
          <p:cNvSpPr>
            <a:spLocks noGrp="1"/>
          </p:cNvSpPr>
          <p:nvPr>
            <p:ph type="ctrTitle"/>
          </p:nvPr>
        </p:nvSpPr>
        <p:spPr>
          <a:xfrm>
            <a:off x="838200" y="1778790"/>
            <a:ext cx="5880652" cy="2387600"/>
          </a:xfrm>
        </p:spPr>
        <p:txBody>
          <a:bodyPr anchor="b"/>
          <a:lstStyle>
            <a:lvl1pPr algn="l">
              <a:defRPr sz="54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12173E1-8312-CDAC-7530-3EFFC80659FB}"/>
              </a:ext>
            </a:extLst>
          </p:cNvPr>
          <p:cNvSpPr>
            <a:spLocks noGrp="1"/>
          </p:cNvSpPr>
          <p:nvPr>
            <p:ph type="subTitle" idx="1"/>
          </p:nvPr>
        </p:nvSpPr>
        <p:spPr>
          <a:xfrm>
            <a:off x="838200" y="4244153"/>
            <a:ext cx="5880652" cy="6861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9" name="Picture 8">
            <a:extLst>
              <a:ext uri="{FF2B5EF4-FFF2-40B4-BE49-F238E27FC236}">
                <a16:creationId xmlns:a16="http://schemas.microsoft.com/office/drawing/2014/main" id="{4B2D0445-FE41-5174-A394-C59DA3924DE1}"/>
              </a:ext>
            </a:extLst>
          </p:cNvPr>
          <p:cNvPicPr>
            <a:picLocks noChangeAspect="1"/>
          </p:cNvPicPr>
          <p:nvPr/>
        </p:nvPicPr>
        <p:blipFill>
          <a:blip r:embed="rId3"/>
          <a:srcRect/>
          <a:stretch/>
        </p:blipFill>
        <p:spPr>
          <a:xfrm>
            <a:off x="838199" y="506555"/>
            <a:ext cx="5880653" cy="652658"/>
          </a:xfrm>
          <a:prstGeom prst="rect">
            <a:avLst/>
          </a:prstGeom>
          <a:effectLst>
            <a:glow rad="63500">
              <a:schemeClr val="tx1">
                <a:alpha val="6957"/>
              </a:schemeClr>
            </a:glow>
          </a:effectLst>
        </p:spPr>
      </p:pic>
      <p:sp>
        <p:nvSpPr>
          <p:cNvPr id="4" name="Slide Number Placeholder 5">
            <a:extLst>
              <a:ext uri="{FF2B5EF4-FFF2-40B4-BE49-F238E27FC236}">
                <a16:creationId xmlns:a16="http://schemas.microsoft.com/office/drawing/2014/main" id="{C5597EEF-4D95-3970-ECDA-F2CBAD3EBC46}"/>
              </a:ext>
            </a:extLst>
          </p:cNvPr>
          <p:cNvSpPr>
            <a:spLocks noGrp="1"/>
          </p:cNvSpPr>
          <p:nvPr>
            <p:ph type="sldNum" sz="quarter" idx="12"/>
          </p:nvPr>
        </p:nvSpPr>
        <p:spPr>
          <a:xfrm>
            <a:off x="11537969"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3550155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5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7C55F13C-8BAB-5B3B-1970-F20F8439891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529721B2-60F4-C4A7-4DC3-FC781091C80E}"/>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9" name="Picture 8" descr="A person sitting on a chair&#10;&#10;Description automatically generated">
            <a:extLst>
              <a:ext uri="{FF2B5EF4-FFF2-40B4-BE49-F238E27FC236}">
                <a16:creationId xmlns:a16="http://schemas.microsoft.com/office/drawing/2014/main" id="{B18BB6DA-DB08-E2CF-C8F9-25B5CF8F99E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65522" y="1"/>
            <a:ext cx="6994518" cy="6858000"/>
          </a:xfrm>
          <a:prstGeom prst="rect">
            <a:avLst/>
          </a:prstGeom>
        </p:spPr>
      </p:pic>
    </p:spTree>
    <p:extLst>
      <p:ext uri="{BB962C8B-B14F-4D97-AF65-F5344CB8AC3E}">
        <p14:creationId xmlns:p14="http://schemas.microsoft.com/office/powerpoint/2010/main" val="299395646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hank You - Additional Info">
    <p:bg>
      <p:bgPr>
        <a:gradFill>
          <a:gsLst>
            <a:gs pos="0">
              <a:srgbClr val="FF0000"/>
            </a:gs>
            <a:gs pos="68000">
              <a:schemeClr val="accent1"/>
            </a:gs>
          </a:gsLst>
          <a:lin ang="10800000" scaled="0"/>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B9B834B-A986-D745-87B9-97AB16529B74}"/>
              </a:ext>
            </a:extLst>
          </p:cNvPr>
          <p:cNvSpPr>
            <a:spLocks noGrp="1"/>
          </p:cNvSpPr>
          <p:nvPr>
            <p:ph type="pic" sz="quarter" idx="13" hasCustomPrompt="1"/>
          </p:nvPr>
        </p:nvSpPr>
        <p:spPr>
          <a:xfrm>
            <a:off x="6095986" y="607311"/>
            <a:ext cx="5464127" cy="5652414"/>
          </a:xfrm>
          <a:solidFill>
            <a:schemeClr val="accent5"/>
          </a:solidFill>
        </p:spPr>
        <p:txBody>
          <a:bodyPr anchor="ctr">
            <a:normAutofit/>
          </a:bodyPr>
          <a:lstStyle>
            <a:lvl1pPr marL="0" indent="0" algn="ctr">
              <a:buNone/>
              <a:defRPr sz="1400"/>
            </a:lvl1pPr>
          </a:lstStyle>
          <a:p>
            <a:r>
              <a:rPr lang="en-US"/>
              <a:t>Drag and Drop Photo Here</a:t>
            </a:r>
          </a:p>
        </p:txBody>
      </p:sp>
      <p:sp>
        <p:nvSpPr>
          <p:cNvPr id="5" name="Title 4">
            <a:extLst>
              <a:ext uri="{FF2B5EF4-FFF2-40B4-BE49-F238E27FC236}">
                <a16:creationId xmlns:a16="http://schemas.microsoft.com/office/drawing/2014/main" id="{D6575CF8-D728-9147-8CAA-B5BD4F6F70A1}"/>
              </a:ext>
            </a:extLst>
          </p:cNvPr>
          <p:cNvSpPr>
            <a:spLocks noGrp="1"/>
          </p:cNvSpPr>
          <p:nvPr>
            <p:ph type="title" hasCustomPrompt="1"/>
          </p:nvPr>
        </p:nvSpPr>
        <p:spPr>
          <a:xfrm>
            <a:off x="561475" y="775509"/>
            <a:ext cx="5026526" cy="1968036"/>
          </a:xfrm>
        </p:spPr>
        <p:txBody>
          <a:bodyPr>
            <a:noAutofit/>
          </a:bodyPr>
          <a:lstStyle>
            <a:lvl1pPr>
              <a:defRPr sz="7200" i="0">
                <a:solidFill>
                  <a:schemeClr val="bg1"/>
                </a:solidFill>
              </a:defRPr>
            </a:lvl1pPr>
          </a:lstStyle>
          <a:p>
            <a:r>
              <a:rPr lang="en-US"/>
              <a:t>Thank You.</a:t>
            </a:r>
          </a:p>
        </p:txBody>
      </p:sp>
      <p:sp>
        <p:nvSpPr>
          <p:cNvPr id="163" name="Subtitle 2">
            <a:extLst>
              <a:ext uri="{FF2B5EF4-FFF2-40B4-BE49-F238E27FC236}">
                <a16:creationId xmlns:a16="http://schemas.microsoft.com/office/drawing/2014/main" id="{0EE5123C-F770-5548-BC33-120BDF9524D0}"/>
              </a:ext>
            </a:extLst>
          </p:cNvPr>
          <p:cNvSpPr>
            <a:spLocks noGrp="1"/>
          </p:cNvSpPr>
          <p:nvPr>
            <p:ph type="subTitle" idx="1" hasCustomPrompt="1"/>
          </p:nvPr>
        </p:nvSpPr>
        <p:spPr>
          <a:xfrm>
            <a:off x="561474" y="2911741"/>
            <a:ext cx="5026526" cy="2489309"/>
          </a:xfrm>
        </p:spPr>
        <p:txBody>
          <a:bodyPr lIns="0" tIns="0" rIns="0" bIns="0">
            <a:normAutofit/>
          </a:bodyPr>
          <a:lstStyle>
            <a:lvl1pPr marL="0" indent="0" algn="l">
              <a:buNone/>
              <a:defRPr sz="1800">
                <a:solidFill>
                  <a:schemeClr val="bg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Rectangle 7">
            <a:extLst>
              <a:ext uri="{FF2B5EF4-FFF2-40B4-BE49-F238E27FC236}">
                <a16:creationId xmlns:a16="http://schemas.microsoft.com/office/drawing/2014/main" id="{4AC89FDE-A35E-B74B-4B55-E0949D3CE92E}"/>
              </a:ext>
            </a:extLst>
          </p:cNvPr>
          <p:cNvSpPr/>
          <p:nvPr/>
        </p:nvSpPr>
        <p:spPr>
          <a:xfrm>
            <a:off x="0" y="6351639"/>
            <a:ext cx="11828206" cy="5063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740A2CD-2C4D-A522-7441-25262B055AA8}"/>
              </a:ext>
            </a:extLst>
          </p:cNvPr>
          <p:cNvPicPr>
            <a:picLocks noChangeAspect="1"/>
          </p:cNvPicPr>
          <p:nvPr/>
        </p:nvPicPr>
        <p:blipFill>
          <a:blip r:embed="rId2" cstate="screen">
            <a:lum bright="97000" contrast="-100000"/>
            <a:extLst>
              <a:ext uri="{28A0092B-C50C-407E-A947-70E740481C1C}">
                <a14:useLocalDpi xmlns:a14="http://schemas.microsoft.com/office/drawing/2010/main"/>
              </a:ext>
            </a:extLst>
          </a:blip>
          <a:srcRect/>
          <a:stretch/>
        </p:blipFill>
        <p:spPr>
          <a:xfrm>
            <a:off x="685253" y="6381325"/>
            <a:ext cx="2314569" cy="256880"/>
          </a:xfrm>
          <a:prstGeom prst="rect">
            <a:avLst/>
          </a:prstGeom>
          <a:effectLst/>
        </p:spPr>
      </p:pic>
    </p:spTree>
    <p:extLst>
      <p:ext uri="{BB962C8B-B14F-4D97-AF65-F5344CB8AC3E}">
        <p14:creationId xmlns:p14="http://schemas.microsoft.com/office/powerpoint/2010/main" val="197684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7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1"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7ED21E2A-D20A-F0DC-E6F0-AF5F918F5E2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11" name="Slide Number Placeholder 5">
            <a:extLst>
              <a:ext uri="{FF2B5EF4-FFF2-40B4-BE49-F238E27FC236}">
                <a16:creationId xmlns:a16="http://schemas.microsoft.com/office/drawing/2014/main" id="{43DCD992-1885-632E-94C8-74C0EA3946E1}"/>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24410807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8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1" cy="7047045"/>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86A0DFE5-9759-DD21-E3D8-7A1A6FBEE8A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8DFAE3B4-3A28-7FEB-4BE7-3EE2FD067ECD}"/>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3761826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9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0" cy="7047045"/>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EE112430-1700-2B62-E001-D71780B56C6E}"/>
              </a:ext>
            </a:extLst>
          </p:cNvPr>
          <p:cNvSpPr txBox="1">
            <a:spLocks/>
          </p:cNvSpPr>
          <p:nvPr/>
        </p:nvSpPr>
        <p:spPr>
          <a:xfrm>
            <a:off x="11259175" y="6356350"/>
            <a:ext cx="399428" cy="365125"/>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2C71310-C043-D941-9577-A2E27DC14994}" type="slidenum">
              <a:rPr lang="en-US" smtClean="0"/>
              <a:pPr/>
              <a:t>‹#›</a:t>
            </a:fld>
            <a:endParaRPr lang="en-US"/>
          </a:p>
        </p:txBody>
      </p:sp>
      <p:pic>
        <p:nvPicPr>
          <p:cNvPr id="9" name="Picture 8">
            <a:extLst>
              <a:ext uri="{FF2B5EF4-FFF2-40B4-BE49-F238E27FC236}">
                <a16:creationId xmlns:a16="http://schemas.microsoft.com/office/drawing/2014/main" id="{169BBBD0-AED3-787E-3C25-5B7460C0582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spTree>
    <p:extLst>
      <p:ext uri="{BB962C8B-B14F-4D97-AF65-F5344CB8AC3E}">
        <p14:creationId xmlns:p14="http://schemas.microsoft.com/office/powerpoint/2010/main" val="39597104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0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0" cy="7047045"/>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17B1E8D0-1C26-9ADB-94DF-5812589F7BA7}"/>
              </a:ext>
            </a:extLst>
          </p:cNvPr>
          <p:cNvSpPr txBox="1">
            <a:spLocks/>
          </p:cNvSpPr>
          <p:nvPr/>
        </p:nvSpPr>
        <p:spPr>
          <a:xfrm>
            <a:off x="11259175" y="6356350"/>
            <a:ext cx="399428" cy="365125"/>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2C71310-C043-D941-9577-A2E27DC14994}" type="slidenum">
              <a:rPr lang="en-US" smtClean="0"/>
              <a:pPr/>
              <a:t>‹#›</a:t>
            </a:fld>
            <a:endParaRPr lang="en-US"/>
          </a:p>
        </p:txBody>
      </p:sp>
      <p:pic>
        <p:nvPicPr>
          <p:cNvPr id="9" name="Picture 8">
            <a:extLst>
              <a:ext uri="{FF2B5EF4-FFF2-40B4-BE49-F238E27FC236}">
                <a16:creationId xmlns:a16="http://schemas.microsoft.com/office/drawing/2014/main" id="{4EE839E7-1A2D-C65C-6889-8EB70F89F0D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spTree>
    <p:extLst>
      <p:ext uri="{BB962C8B-B14F-4D97-AF65-F5344CB8AC3E}">
        <p14:creationId xmlns:p14="http://schemas.microsoft.com/office/powerpoint/2010/main" val="2205284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1_Two Content">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62180477-980C-2DA4-D390-F5F16F0031D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4A0BFB28-7B83-9486-6403-41F01EF921C5}"/>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4" name="Picture 3" descr="A person sitting on the floor&#10;&#10;Description automatically generated">
            <a:extLst>
              <a:ext uri="{FF2B5EF4-FFF2-40B4-BE49-F238E27FC236}">
                <a16:creationId xmlns:a16="http://schemas.microsoft.com/office/drawing/2014/main" id="{0D9850F6-3B79-2EDA-9DC7-D2B59B0CD6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
          <a:stretch/>
        </p:blipFill>
        <p:spPr>
          <a:xfrm>
            <a:off x="3865830" y="0"/>
            <a:ext cx="8326169" cy="6858000"/>
          </a:xfrm>
          <a:prstGeom prst="rect">
            <a:avLst/>
          </a:prstGeom>
        </p:spPr>
      </p:pic>
    </p:spTree>
    <p:extLst>
      <p:ext uri="{BB962C8B-B14F-4D97-AF65-F5344CB8AC3E}">
        <p14:creationId xmlns:p14="http://schemas.microsoft.com/office/powerpoint/2010/main" val="15137341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2_Two Cont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descr="A person sitting on the floor&#10;&#10;Description automatically generated">
            <a:extLst>
              <a:ext uri="{FF2B5EF4-FFF2-40B4-BE49-F238E27FC236}">
                <a16:creationId xmlns:a16="http://schemas.microsoft.com/office/drawing/2014/main" id="{AE5F8D34-BDC4-FB9A-F13C-01EC845A551A}"/>
              </a:ext>
            </a:extLst>
          </p:cNvPr>
          <p:cNvPicPr>
            <a:picLocks noChangeAspect="1"/>
          </p:cNvPicPr>
          <p:nvPr/>
        </p:nvPicPr>
        <p:blipFill>
          <a:blip r:embed="rId2"/>
          <a:stretch>
            <a:fillRect/>
          </a:stretch>
        </p:blipFill>
        <p:spPr>
          <a:xfrm>
            <a:off x="3608917" y="0"/>
            <a:ext cx="8583083"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935A1098-A143-B491-6AC4-A8AD7A0323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9666" y="6382019"/>
            <a:ext cx="2314574" cy="256880"/>
          </a:xfrm>
          <a:prstGeom prst="rect">
            <a:avLst/>
          </a:prstGeom>
          <a:effectLst>
            <a:glow rad="63500">
              <a:schemeClr val="tx1">
                <a:alpha val="6179"/>
              </a:schemeClr>
            </a:glow>
          </a:effectLst>
        </p:spPr>
      </p:pic>
    </p:spTree>
    <p:extLst>
      <p:ext uri="{BB962C8B-B14F-4D97-AF65-F5344CB8AC3E}">
        <p14:creationId xmlns:p14="http://schemas.microsoft.com/office/powerpoint/2010/main" val="10857727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3_Two Content">
    <p:spTree>
      <p:nvGrpSpPr>
        <p:cNvPr id="1" name=""/>
        <p:cNvGrpSpPr/>
        <p:nvPr/>
      </p:nvGrpSpPr>
      <p:grpSpPr>
        <a:xfrm>
          <a:off x="0" y="0"/>
          <a:ext cx="0" cy="0"/>
          <a:chOff x="0" y="0"/>
          <a:chExt cx="0" cy="0"/>
        </a:xfrm>
      </p:grpSpPr>
      <p:pic>
        <p:nvPicPr>
          <p:cNvPr id="13" name="Picture 12" descr="A person sitting on the floor&#10;&#10;Description automatically generated">
            <a:extLst>
              <a:ext uri="{FF2B5EF4-FFF2-40B4-BE49-F238E27FC236}">
                <a16:creationId xmlns:a16="http://schemas.microsoft.com/office/drawing/2014/main" id="{574BA7B7-85C4-F7B2-65AF-47C011634CF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
          <a:stretch/>
        </p:blipFill>
        <p:spPr>
          <a:xfrm>
            <a:off x="3865830" y="0"/>
            <a:ext cx="8326169"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0EE37BD-95D8-7FC0-402A-BEA2728BA81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FAF9C8E8-773B-2F22-7B1B-3F3C8A4E7612}"/>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5290975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4_Two Content">
    <p:spTree>
      <p:nvGrpSpPr>
        <p:cNvPr id="1" name=""/>
        <p:cNvGrpSpPr/>
        <p:nvPr/>
      </p:nvGrpSpPr>
      <p:grpSpPr>
        <a:xfrm>
          <a:off x="0" y="0"/>
          <a:ext cx="0" cy="0"/>
          <a:chOff x="0" y="0"/>
          <a:chExt cx="0" cy="0"/>
        </a:xfrm>
      </p:grpSpPr>
      <p:pic>
        <p:nvPicPr>
          <p:cNvPr id="7" name="Picture 6" descr="A person sitting on the floor&#10;&#10;Description automatically generated">
            <a:extLst>
              <a:ext uri="{FF2B5EF4-FFF2-40B4-BE49-F238E27FC236}">
                <a16:creationId xmlns:a16="http://schemas.microsoft.com/office/drawing/2014/main" id="{1D0DFAAE-DAEE-6D89-4C90-426FFE841DC4}"/>
              </a:ext>
            </a:extLst>
          </p:cNvPr>
          <p:cNvPicPr>
            <a:picLocks noChangeAspect="1"/>
          </p:cNvPicPr>
          <p:nvPr/>
        </p:nvPicPr>
        <p:blipFill>
          <a:blip r:embed="rId2"/>
          <a:stretch>
            <a:fillRect/>
          </a:stretch>
        </p:blipFill>
        <p:spPr>
          <a:xfrm>
            <a:off x="3608917" y="0"/>
            <a:ext cx="8583083"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E5423921-4CD8-EC37-2ADF-A806C2D358D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43ACFA43-3CA8-A902-A1F7-5A3D2B915302}"/>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13517673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5_Two Cont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4" name="Picture 3" descr="A person in a black dress&#10;&#10;Description automatically generated">
            <a:extLst>
              <a:ext uri="{FF2B5EF4-FFF2-40B4-BE49-F238E27FC236}">
                <a16:creationId xmlns:a16="http://schemas.microsoft.com/office/drawing/2014/main" id="{EA5AD263-179B-A274-4027-F12F4196D107}"/>
              </a:ext>
            </a:extLst>
          </p:cNvPr>
          <p:cNvPicPr>
            <a:picLocks noChangeAspect="1"/>
          </p:cNvPicPr>
          <p:nvPr/>
        </p:nvPicPr>
        <p:blipFill>
          <a:blip r:embed="rId2"/>
          <a:stretch>
            <a:fillRect/>
          </a:stretch>
        </p:blipFill>
        <p:spPr>
          <a:xfrm>
            <a:off x="0" y="0"/>
            <a:ext cx="7355417"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B8446546-31CF-9636-FAD6-840F6E82227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EDFAF09F-A055-023F-B57B-DB38D8BD3694}"/>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1318353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1_Two Content">
    <p:spTree>
      <p:nvGrpSpPr>
        <p:cNvPr id="1" name=""/>
        <p:cNvGrpSpPr/>
        <p:nvPr/>
      </p:nvGrpSpPr>
      <p:grpSpPr>
        <a:xfrm>
          <a:off x="0" y="0"/>
          <a:ext cx="0" cy="0"/>
          <a:chOff x="0" y="0"/>
          <a:chExt cx="0" cy="0"/>
        </a:xfrm>
      </p:grpSpPr>
      <p:pic>
        <p:nvPicPr>
          <p:cNvPr id="7" name="Picture 6" descr="A person with her hand on her face&#10;&#10;Description automatically generated">
            <a:extLst>
              <a:ext uri="{FF2B5EF4-FFF2-40B4-BE49-F238E27FC236}">
                <a16:creationId xmlns:a16="http://schemas.microsoft.com/office/drawing/2014/main" id="{00B6297A-9EE4-1BD5-3996-6B74EEBF51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64594" y="0"/>
            <a:ext cx="8027406"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A3737AE8-0732-F4C0-21B4-692853D3AAD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B48333DF-4EFA-5B48-E590-9CC7A5EB8D72}"/>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2522763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6_Two Cont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6" name="Picture 5" descr="A person in a black dress&#10;&#10;Description automatically generated">
            <a:extLst>
              <a:ext uri="{FF2B5EF4-FFF2-40B4-BE49-F238E27FC236}">
                <a16:creationId xmlns:a16="http://schemas.microsoft.com/office/drawing/2014/main" id="{B59A0A9E-F46D-3941-584A-EC42C62EEDB5}"/>
              </a:ext>
            </a:extLst>
          </p:cNvPr>
          <p:cNvPicPr>
            <a:picLocks noChangeAspect="1"/>
          </p:cNvPicPr>
          <p:nvPr/>
        </p:nvPicPr>
        <p:blipFill>
          <a:blip r:embed="rId2"/>
          <a:stretch>
            <a:fillRect/>
          </a:stretch>
        </p:blipFill>
        <p:spPr>
          <a:xfrm>
            <a:off x="0" y="0"/>
            <a:ext cx="7186083"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9D47981-C629-4463-046E-775168C2B1B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E37F2550-3C0E-28AF-7A4B-9CBAF72736F8}"/>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18072592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7_Two Content">
    <p:spTree>
      <p:nvGrpSpPr>
        <p:cNvPr id="1" name=""/>
        <p:cNvGrpSpPr/>
        <p:nvPr/>
      </p:nvGrpSpPr>
      <p:grpSpPr>
        <a:xfrm>
          <a:off x="0" y="0"/>
          <a:ext cx="0" cy="0"/>
          <a:chOff x="0" y="0"/>
          <a:chExt cx="0" cy="0"/>
        </a:xfrm>
      </p:grpSpPr>
      <p:pic>
        <p:nvPicPr>
          <p:cNvPr id="10" name="Picture 9" descr="A person in a black dress&#10;&#10;Description automatically generated">
            <a:extLst>
              <a:ext uri="{FF2B5EF4-FFF2-40B4-BE49-F238E27FC236}">
                <a16:creationId xmlns:a16="http://schemas.microsoft.com/office/drawing/2014/main" id="{A1ADA67E-8627-54DF-1249-0CDD775EECE2}"/>
              </a:ext>
            </a:extLst>
          </p:cNvPr>
          <p:cNvPicPr>
            <a:picLocks noChangeAspect="1"/>
          </p:cNvPicPr>
          <p:nvPr/>
        </p:nvPicPr>
        <p:blipFill>
          <a:blip r:embed="rId2"/>
          <a:stretch>
            <a:fillRect/>
          </a:stretch>
        </p:blipFill>
        <p:spPr>
          <a:xfrm>
            <a:off x="0" y="0"/>
            <a:ext cx="7355417"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EC55B4E8-FC68-5804-4F6F-2E395949D1F2}"/>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9" name="Picture 8">
            <a:extLst>
              <a:ext uri="{FF2B5EF4-FFF2-40B4-BE49-F238E27FC236}">
                <a16:creationId xmlns:a16="http://schemas.microsoft.com/office/drawing/2014/main" id="{C55F6859-5CFD-EA79-BE73-D28956F68DA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spTree>
    <p:extLst>
      <p:ext uri="{BB962C8B-B14F-4D97-AF65-F5344CB8AC3E}">
        <p14:creationId xmlns:p14="http://schemas.microsoft.com/office/powerpoint/2010/main" val="10697768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8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D620DFD-6C23-839F-67B5-151ABD0CF221}"/>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11" name="Picture 10">
            <a:extLst>
              <a:ext uri="{FF2B5EF4-FFF2-40B4-BE49-F238E27FC236}">
                <a16:creationId xmlns:a16="http://schemas.microsoft.com/office/drawing/2014/main" id="{FF1AEDB5-2F8B-9379-6812-043F4C6BA25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pic>
        <p:nvPicPr>
          <p:cNvPr id="5" name="Picture 4" descr="A person in a black dress&#10;&#10;Description automatically generated">
            <a:extLst>
              <a:ext uri="{FF2B5EF4-FFF2-40B4-BE49-F238E27FC236}">
                <a16:creationId xmlns:a16="http://schemas.microsoft.com/office/drawing/2014/main" id="{41588764-A969-3901-6670-AC03513F086C}"/>
              </a:ext>
            </a:extLst>
          </p:cNvPr>
          <p:cNvPicPr>
            <a:picLocks noChangeAspect="1"/>
          </p:cNvPicPr>
          <p:nvPr/>
        </p:nvPicPr>
        <p:blipFill>
          <a:blip r:embed="rId3"/>
          <a:stretch>
            <a:fillRect/>
          </a:stretch>
        </p:blipFill>
        <p:spPr>
          <a:xfrm>
            <a:off x="0" y="0"/>
            <a:ext cx="7186083" cy="6858000"/>
          </a:xfrm>
          <a:prstGeom prst="rect">
            <a:avLst/>
          </a:prstGeom>
        </p:spPr>
      </p:pic>
    </p:spTree>
    <p:extLst>
      <p:ext uri="{BB962C8B-B14F-4D97-AF65-F5344CB8AC3E}">
        <p14:creationId xmlns:p14="http://schemas.microsoft.com/office/powerpoint/2010/main" val="40830453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9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03C8DABE-29DF-4624-6FB4-9D0482251DC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53D737BB-FC8A-74F8-2255-DB536FFC9FFB}"/>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4" name="Picture 3" descr="A person with curly hair and white pants&#10;&#10;Description automatically generated">
            <a:extLst>
              <a:ext uri="{FF2B5EF4-FFF2-40B4-BE49-F238E27FC236}">
                <a16:creationId xmlns:a16="http://schemas.microsoft.com/office/drawing/2014/main" id="{03BA7C03-F351-42D9-8B73-05BAA98C76F3}"/>
              </a:ext>
            </a:extLst>
          </p:cNvPr>
          <p:cNvPicPr>
            <a:picLocks noChangeAspect="1"/>
          </p:cNvPicPr>
          <p:nvPr/>
        </p:nvPicPr>
        <p:blipFill>
          <a:blip r:embed="rId3"/>
          <a:stretch>
            <a:fillRect/>
          </a:stretch>
        </p:blipFill>
        <p:spPr>
          <a:xfrm>
            <a:off x="5626745" y="0"/>
            <a:ext cx="6688667" cy="6858000"/>
          </a:xfrm>
          <a:prstGeom prst="rect">
            <a:avLst/>
          </a:prstGeom>
        </p:spPr>
      </p:pic>
    </p:spTree>
    <p:extLst>
      <p:ext uri="{BB962C8B-B14F-4D97-AF65-F5344CB8AC3E}">
        <p14:creationId xmlns:p14="http://schemas.microsoft.com/office/powerpoint/2010/main" val="690250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30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C8955123-0EA0-53B0-964E-E1ED347F739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DB5F9BCA-3957-0E4C-F28B-602E4B185FEF}"/>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8" name="Picture 7" descr="A person with curly hair wearing a white sweater and white pants&#10;&#10;Description automatically generated">
            <a:extLst>
              <a:ext uri="{FF2B5EF4-FFF2-40B4-BE49-F238E27FC236}">
                <a16:creationId xmlns:a16="http://schemas.microsoft.com/office/drawing/2014/main" id="{866F8117-4CF3-50E0-A9E8-5CBA79142A1A}"/>
              </a:ext>
            </a:extLst>
          </p:cNvPr>
          <p:cNvPicPr>
            <a:picLocks noChangeAspect="1"/>
          </p:cNvPicPr>
          <p:nvPr/>
        </p:nvPicPr>
        <p:blipFill>
          <a:blip r:embed="rId3"/>
          <a:stretch>
            <a:fillRect/>
          </a:stretch>
        </p:blipFill>
        <p:spPr>
          <a:xfrm>
            <a:off x="5672667" y="0"/>
            <a:ext cx="6519333" cy="6858000"/>
          </a:xfrm>
          <a:prstGeom prst="rect">
            <a:avLst/>
          </a:prstGeom>
        </p:spPr>
      </p:pic>
    </p:spTree>
    <p:extLst>
      <p:ext uri="{BB962C8B-B14F-4D97-AF65-F5344CB8AC3E}">
        <p14:creationId xmlns:p14="http://schemas.microsoft.com/office/powerpoint/2010/main" val="41939016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AC20ECBA-B639-874B-496F-F006D3DD3FE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FD6F7F99-47A6-B7D8-F454-7B893B6FF1C8}"/>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7" name="Picture 6" descr="A person with curly hair wearing a white sweater and white pants&#10;&#10;Description automatically generated">
            <a:extLst>
              <a:ext uri="{FF2B5EF4-FFF2-40B4-BE49-F238E27FC236}">
                <a16:creationId xmlns:a16="http://schemas.microsoft.com/office/drawing/2014/main" id="{84463D17-4F80-E4FC-4C76-382FF93F6E2E}"/>
              </a:ext>
            </a:extLst>
          </p:cNvPr>
          <p:cNvPicPr>
            <a:picLocks noChangeAspect="1"/>
          </p:cNvPicPr>
          <p:nvPr/>
        </p:nvPicPr>
        <p:blipFill>
          <a:blip r:embed="rId3"/>
          <a:stretch>
            <a:fillRect/>
          </a:stretch>
        </p:blipFill>
        <p:spPr>
          <a:xfrm>
            <a:off x="5672667" y="0"/>
            <a:ext cx="6519333" cy="6858000"/>
          </a:xfrm>
          <a:prstGeom prst="rect">
            <a:avLst/>
          </a:prstGeom>
        </p:spPr>
      </p:pic>
    </p:spTree>
    <p:extLst>
      <p:ext uri="{BB962C8B-B14F-4D97-AF65-F5344CB8AC3E}">
        <p14:creationId xmlns:p14="http://schemas.microsoft.com/office/powerpoint/2010/main" val="3909299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E6CF1BB5-90D2-DA71-E667-EEAFAD2F70E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9" name="Slide Number Placeholder 5">
            <a:extLst>
              <a:ext uri="{FF2B5EF4-FFF2-40B4-BE49-F238E27FC236}">
                <a16:creationId xmlns:a16="http://schemas.microsoft.com/office/drawing/2014/main" id="{8F25225C-49EE-1331-8B12-2C276FE45E97}"/>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6" name="Picture 5" descr="A person with curly hair and white pants&#10;&#10;Description automatically generated">
            <a:extLst>
              <a:ext uri="{FF2B5EF4-FFF2-40B4-BE49-F238E27FC236}">
                <a16:creationId xmlns:a16="http://schemas.microsoft.com/office/drawing/2014/main" id="{30C959CD-CAB5-934B-5B0A-E9D62A155FD7}"/>
              </a:ext>
            </a:extLst>
          </p:cNvPr>
          <p:cNvPicPr>
            <a:picLocks noChangeAspect="1"/>
          </p:cNvPicPr>
          <p:nvPr/>
        </p:nvPicPr>
        <p:blipFill>
          <a:blip r:embed="rId3"/>
          <a:stretch>
            <a:fillRect/>
          </a:stretch>
        </p:blipFill>
        <p:spPr>
          <a:xfrm>
            <a:off x="5626745" y="0"/>
            <a:ext cx="6688667" cy="6858000"/>
          </a:xfrm>
          <a:prstGeom prst="rect">
            <a:avLst/>
          </a:prstGeom>
        </p:spPr>
      </p:pic>
    </p:spTree>
    <p:extLst>
      <p:ext uri="{BB962C8B-B14F-4D97-AF65-F5344CB8AC3E}">
        <p14:creationId xmlns:p14="http://schemas.microsoft.com/office/powerpoint/2010/main" val="3629341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7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E9C8CFB6-A875-C98A-5B94-D07220F768B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71902634-0EF3-3D80-A8BB-C3B5AC349B52}"/>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7" name="Picture 6" descr="A person smiling with his hand on his head&#10;&#10;Description automatically generated">
            <a:extLst>
              <a:ext uri="{FF2B5EF4-FFF2-40B4-BE49-F238E27FC236}">
                <a16:creationId xmlns:a16="http://schemas.microsoft.com/office/drawing/2014/main" id="{85A9831E-E6E1-BCBB-C68D-14FDA0B7AB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6757416" cy="6858000"/>
          </a:xfrm>
          <a:prstGeom prst="rect">
            <a:avLst/>
          </a:prstGeom>
        </p:spPr>
      </p:pic>
    </p:spTree>
    <p:extLst>
      <p:ext uri="{BB962C8B-B14F-4D97-AF65-F5344CB8AC3E}">
        <p14:creationId xmlns:p14="http://schemas.microsoft.com/office/powerpoint/2010/main" val="14078712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8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4F068DAF-9DEF-1E91-8BD0-C37C7641F3A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5045BEB6-6B96-F5B5-63E9-C5E85958FC56}"/>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4" name="Picture 3" descr="A person with his shirt open&#10;&#10;Description automatically generated">
            <a:extLst>
              <a:ext uri="{FF2B5EF4-FFF2-40B4-BE49-F238E27FC236}">
                <a16:creationId xmlns:a16="http://schemas.microsoft.com/office/drawing/2014/main" id="{9747BFF8-0694-35A9-DC7C-3D9A60BADCE6}"/>
              </a:ext>
            </a:extLst>
          </p:cNvPr>
          <p:cNvPicPr>
            <a:picLocks noChangeAspect="1"/>
          </p:cNvPicPr>
          <p:nvPr/>
        </p:nvPicPr>
        <p:blipFill>
          <a:blip r:embed="rId3"/>
          <a:stretch>
            <a:fillRect/>
          </a:stretch>
        </p:blipFill>
        <p:spPr>
          <a:xfrm>
            <a:off x="0" y="0"/>
            <a:ext cx="7270750" cy="6858000"/>
          </a:xfrm>
          <a:prstGeom prst="rect">
            <a:avLst/>
          </a:prstGeom>
        </p:spPr>
      </p:pic>
    </p:spTree>
    <p:extLst>
      <p:ext uri="{BB962C8B-B14F-4D97-AF65-F5344CB8AC3E}">
        <p14:creationId xmlns:p14="http://schemas.microsoft.com/office/powerpoint/2010/main" val="23539962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9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0E8F174F-BB1E-1076-2810-69EDFF4FE0EA}"/>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9" name="Picture 8">
            <a:extLst>
              <a:ext uri="{FF2B5EF4-FFF2-40B4-BE49-F238E27FC236}">
                <a16:creationId xmlns:a16="http://schemas.microsoft.com/office/drawing/2014/main" id="{52935CFC-7E2F-51CA-EAD5-64A9E5AA021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pic>
        <p:nvPicPr>
          <p:cNvPr id="6" name="Picture 5" descr="A person with his shirt open&#10;&#10;Description automatically generated">
            <a:extLst>
              <a:ext uri="{FF2B5EF4-FFF2-40B4-BE49-F238E27FC236}">
                <a16:creationId xmlns:a16="http://schemas.microsoft.com/office/drawing/2014/main" id="{C18D2EA6-C9AC-CE74-584E-815F0FA0175D}"/>
              </a:ext>
            </a:extLst>
          </p:cNvPr>
          <p:cNvPicPr>
            <a:picLocks noChangeAspect="1"/>
          </p:cNvPicPr>
          <p:nvPr/>
        </p:nvPicPr>
        <p:blipFill>
          <a:blip r:embed="rId3"/>
          <a:stretch>
            <a:fillRect/>
          </a:stretch>
        </p:blipFill>
        <p:spPr>
          <a:xfrm>
            <a:off x="0" y="0"/>
            <a:ext cx="7270750" cy="6858000"/>
          </a:xfrm>
          <a:prstGeom prst="rect">
            <a:avLst/>
          </a:prstGeom>
        </p:spPr>
      </p:pic>
    </p:spTree>
    <p:extLst>
      <p:ext uri="{BB962C8B-B14F-4D97-AF65-F5344CB8AC3E}">
        <p14:creationId xmlns:p14="http://schemas.microsoft.com/office/powerpoint/2010/main" val="1879830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8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53815" y="-86521"/>
            <a:ext cx="12499630" cy="7031041"/>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911012"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911011"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ACE4FEE3-24AD-0F66-C98F-8258FA6A96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8B157045-506D-D4A3-070C-6D673FCE333C}"/>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16137793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40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BCF37169-B001-B280-87D7-914633AC8969}"/>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9" name="Picture 8">
            <a:extLst>
              <a:ext uri="{FF2B5EF4-FFF2-40B4-BE49-F238E27FC236}">
                <a16:creationId xmlns:a16="http://schemas.microsoft.com/office/drawing/2014/main" id="{30CB855F-43B1-E805-4EFC-7ADF5B59689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pic>
        <p:nvPicPr>
          <p:cNvPr id="5" name="Picture 4" descr="A person smiling with his hand on his head&#10;&#10;Description automatically generated">
            <a:extLst>
              <a:ext uri="{FF2B5EF4-FFF2-40B4-BE49-F238E27FC236}">
                <a16:creationId xmlns:a16="http://schemas.microsoft.com/office/drawing/2014/main" id="{ECBB54BF-7B0E-BA7B-22AA-4D6C4DDF6D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6757416" cy="6858000"/>
          </a:xfrm>
          <a:prstGeom prst="rect">
            <a:avLst/>
          </a:prstGeom>
        </p:spPr>
      </p:pic>
    </p:spTree>
    <p:extLst>
      <p:ext uri="{BB962C8B-B14F-4D97-AF65-F5344CB8AC3E}">
        <p14:creationId xmlns:p14="http://schemas.microsoft.com/office/powerpoint/2010/main" val="29794911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3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2F937A32-AC0B-B69A-7186-FACA8335518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D023B9F5-2E97-4D4C-FCC8-209ED833F909}"/>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12" name="Picture 11" descr="A person stretching his arms&#10;&#10;Description automatically generated">
            <a:extLst>
              <a:ext uri="{FF2B5EF4-FFF2-40B4-BE49-F238E27FC236}">
                <a16:creationId xmlns:a16="http://schemas.microsoft.com/office/drawing/2014/main" id="{3DA17513-101C-4986-C0B5-D654094BF6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94376" y="0"/>
            <a:ext cx="6897624" cy="6858000"/>
          </a:xfrm>
          <a:prstGeom prst="rect">
            <a:avLst/>
          </a:prstGeom>
        </p:spPr>
      </p:pic>
    </p:spTree>
    <p:extLst>
      <p:ext uri="{BB962C8B-B14F-4D97-AF65-F5344CB8AC3E}">
        <p14:creationId xmlns:p14="http://schemas.microsoft.com/office/powerpoint/2010/main" val="30339463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4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BDFC7061-79D4-A265-A7A7-8F0316D5B1E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FEA60C81-3C8F-333C-37B9-FD95E72ACB9A}"/>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7" name="Picture 6" descr="A person stretching his arms&#10;&#10;Description automatically generated">
            <a:extLst>
              <a:ext uri="{FF2B5EF4-FFF2-40B4-BE49-F238E27FC236}">
                <a16:creationId xmlns:a16="http://schemas.microsoft.com/office/drawing/2014/main" id="{07CDFCDF-8100-135C-64CF-FC164E171E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02936" y="0"/>
            <a:ext cx="6989064" cy="6858000"/>
          </a:xfrm>
          <a:prstGeom prst="rect">
            <a:avLst/>
          </a:prstGeom>
        </p:spPr>
      </p:pic>
    </p:spTree>
    <p:extLst>
      <p:ext uri="{BB962C8B-B14F-4D97-AF65-F5344CB8AC3E}">
        <p14:creationId xmlns:p14="http://schemas.microsoft.com/office/powerpoint/2010/main" val="40441924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22711E-6B08-28C6-7A83-0F7456BDB28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53292A4-130F-70A3-7D70-095F78A97E2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793D766E-E621-A4C8-ABE7-232C5C56C9C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9" name="Slide Number Placeholder 5">
            <a:extLst>
              <a:ext uri="{FF2B5EF4-FFF2-40B4-BE49-F238E27FC236}">
                <a16:creationId xmlns:a16="http://schemas.microsoft.com/office/drawing/2014/main" id="{41AE4207-9037-9279-5857-C4FCAB9D6BAA}"/>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3182579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01833BBD-B247-7247-A930-0E21A9984433}"/>
              </a:ext>
            </a:extLst>
          </p:cNvPr>
          <p:cNvSpPr>
            <a:spLocks noGrp="1"/>
          </p:cNvSpPr>
          <p:nvPr>
            <p:ph type="title"/>
          </p:nvPr>
        </p:nvSpPr>
        <p:spPr>
          <a:xfrm>
            <a:off x="639525" y="635619"/>
            <a:ext cx="10935631" cy="693514"/>
          </a:xfrm>
          <a:prstGeom prst="rect">
            <a:avLst/>
          </a:prstGeom>
        </p:spPr>
        <p:txBody>
          <a:bodyPr vert="horz" lIns="0" tIns="0" rIns="0" bIns="0" rtlCol="0" anchor="t">
            <a:normAutofit/>
          </a:bodyPr>
          <a:lstStyle>
            <a:lvl1pPr>
              <a:defRPr sz="3800"/>
            </a:lvl1pPr>
          </a:lstStyle>
          <a:p>
            <a:r>
              <a:rPr lang="en-US"/>
              <a:t>Click to edit Master title style</a:t>
            </a:r>
          </a:p>
        </p:txBody>
      </p:sp>
      <p:sp>
        <p:nvSpPr>
          <p:cNvPr id="38" name="Slide Number Placeholder 5">
            <a:extLst>
              <a:ext uri="{FF2B5EF4-FFF2-40B4-BE49-F238E27FC236}">
                <a16:creationId xmlns:a16="http://schemas.microsoft.com/office/drawing/2014/main" id="{0D732663-B2FD-B041-B890-3A8E80EA3F5D}"/>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2" name="Picture 1">
            <a:extLst>
              <a:ext uri="{FF2B5EF4-FFF2-40B4-BE49-F238E27FC236}">
                <a16:creationId xmlns:a16="http://schemas.microsoft.com/office/drawing/2014/main" id="{AB9AC31D-E190-7F79-3ABF-5E32AB2AF06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1576725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 Subhead">
    <p:spTree>
      <p:nvGrpSpPr>
        <p:cNvPr id="1" name=""/>
        <p:cNvGrpSpPr/>
        <p:nvPr/>
      </p:nvGrpSpPr>
      <p:grpSpPr>
        <a:xfrm>
          <a:off x="0" y="0"/>
          <a:ext cx="0" cy="0"/>
          <a:chOff x="0" y="0"/>
          <a:chExt cx="0" cy="0"/>
        </a:xfrm>
      </p:grpSpPr>
      <p:sp>
        <p:nvSpPr>
          <p:cNvPr id="36" name="Subtitle 2">
            <a:extLst>
              <a:ext uri="{FF2B5EF4-FFF2-40B4-BE49-F238E27FC236}">
                <a16:creationId xmlns:a16="http://schemas.microsoft.com/office/drawing/2014/main" id="{8FFA0F38-2C57-774B-816F-0829094907C9}"/>
              </a:ext>
            </a:extLst>
          </p:cNvPr>
          <p:cNvSpPr>
            <a:spLocks noGrp="1"/>
          </p:cNvSpPr>
          <p:nvPr>
            <p:ph type="subTitle" idx="1" hasCustomPrompt="1"/>
          </p:nvPr>
        </p:nvSpPr>
        <p:spPr>
          <a:xfrm>
            <a:off x="648922"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8" name="Title Placeholder 1">
            <a:extLst>
              <a:ext uri="{FF2B5EF4-FFF2-40B4-BE49-F238E27FC236}">
                <a16:creationId xmlns:a16="http://schemas.microsoft.com/office/drawing/2014/main" id="{CFDC58DA-AECD-0044-BAAD-EA4A84B14BBC}"/>
              </a:ext>
            </a:extLst>
          </p:cNvPr>
          <p:cNvSpPr>
            <a:spLocks noGrp="1"/>
          </p:cNvSpPr>
          <p:nvPr>
            <p:ph type="title"/>
          </p:nvPr>
        </p:nvSpPr>
        <p:spPr>
          <a:xfrm>
            <a:off x="639525" y="635619"/>
            <a:ext cx="10935631" cy="451097"/>
          </a:xfrm>
          <a:prstGeom prst="rect">
            <a:avLst/>
          </a:prstGeom>
        </p:spPr>
        <p:txBody>
          <a:bodyPr vert="horz" lIns="0" tIns="0" rIns="0" bIns="0" rtlCol="0" anchor="t">
            <a:normAutofit/>
          </a:bodyPr>
          <a:lstStyle>
            <a:lvl1pPr>
              <a:defRPr sz="3800"/>
            </a:lvl1pPr>
          </a:lstStyle>
          <a:p>
            <a:r>
              <a:rPr lang="en-US"/>
              <a:t>Click to edit Master title style</a:t>
            </a:r>
          </a:p>
        </p:txBody>
      </p:sp>
      <p:sp>
        <p:nvSpPr>
          <p:cNvPr id="41" name="Slide Number Placeholder 5">
            <a:extLst>
              <a:ext uri="{FF2B5EF4-FFF2-40B4-BE49-F238E27FC236}">
                <a16:creationId xmlns:a16="http://schemas.microsoft.com/office/drawing/2014/main" id="{F95624F3-84C3-3D4B-9345-0D0178C75A80}"/>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2" name="Picture 1">
            <a:extLst>
              <a:ext uri="{FF2B5EF4-FFF2-40B4-BE49-F238E27FC236}">
                <a16:creationId xmlns:a16="http://schemas.microsoft.com/office/drawing/2014/main" id="{EFDAC49E-E313-8DB7-D256-E083C7777F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19986539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ullets w/ Image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9A491A-AB27-9547-811C-D6FF01AAA33F}"/>
              </a:ext>
            </a:extLst>
          </p:cNvPr>
          <p:cNvSpPr/>
          <p:nvPr/>
        </p:nvSpPr>
        <p:spPr>
          <a:xfrm>
            <a:off x="6096000" y="0"/>
            <a:ext cx="6096000" cy="6858000"/>
          </a:xfrm>
          <a:prstGeom prst="rect">
            <a:avLst/>
          </a:prstGeom>
          <a:gradFill>
            <a:gsLst>
              <a:gs pos="0">
                <a:srgbClr val="FF0000"/>
              </a:gs>
              <a:gs pos="68000">
                <a:schemeClr val="accent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24B053-D8C0-C74E-A8AA-74CB1AA77EF9}"/>
              </a:ext>
            </a:extLst>
          </p:cNvPr>
          <p:cNvSpPr>
            <a:spLocks noGrp="1"/>
          </p:cNvSpPr>
          <p:nvPr>
            <p:ph type="title" hasCustomPrompt="1"/>
          </p:nvPr>
        </p:nvSpPr>
        <p:spPr>
          <a:xfrm>
            <a:off x="640080" y="640080"/>
            <a:ext cx="5197364" cy="1118353"/>
          </a:xfrm>
        </p:spPr>
        <p:txBody>
          <a:bodyPr lIns="0" tIns="0" rIns="0" bIns="0" anchor="t">
            <a:noAutofit/>
          </a:bodyPr>
          <a:lstStyle>
            <a:lvl1pPr>
              <a:defRPr sz="3800">
                <a:solidFill>
                  <a:schemeClr val="tx1"/>
                </a:solidFill>
              </a:defRPr>
            </a:lvl1pPr>
          </a:lstStyle>
          <a:p>
            <a:r>
              <a:rPr lang="en-US"/>
              <a:t>Click to edit Master style</a:t>
            </a:r>
          </a:p>
        </p:txBody>
      </p:sp>
      <p:sp>
        <p:nvSpPr>
          <p:cNvPr id="7" name="Picture Placeholder 6">
            <a:extLst>
              <a:ext uri="{FF2B5EF4-FFF2-40B4-BE49-F238E27FC236}">
                <a16:creationId xmlns:a16="http://schemas.microsoft.com/office/drawing/2014/main" id="{EB9B834B-A986-D745-87B9-97AB16529B74}"/>
              </a:ext>
            </a:extLst>
          </p:cNvPr>
          <p:cNvSpPr>
            <a:spLocks noGrp="1"/>
          </p:cNvSpPr>
          <p:nvPr>
            <p:ph type="pic" sz="quarter" idx="13" hasCustomPrompt="1"/>
          </p:nvPr>
        </p:nvSpPr>
        <p:spPr>
          <a:xfrm>
            <a:off x="6095987" y="651010"/>
            <a:ext cx="5464126" cy="5568815"/>
          </a:xfrm>
        </p:spPr>
        <p:txBody>
          <a:bodyPr anchor="ctr">
            <a:normAutofit/>
          </a:bodyPr>
          <a:lstStyle>
            <a:lvl1pPr marL="0" indent="0" algn="ctr">
              <a:buNone/>
              <a:defRPr sz="1400"/>
            </a:lvl1pPr>
          </a:lstStyle>
          <a:p>
            <a:r>
              <a:rPr lang="en-US"/>
              <a:t>Drag and Drop Photo Here</a:t>
            </a:r>
          </a:p>
        </p:txBody>
      </p:sp>
      <p:sp>
        <p:nvSpPr>
          <p:cNvPr id="42" name="Slide Number Placeholder 5">
            <a:extLst>
              <a:ext uri="{FF2B5EF4-FFF2-40B4-BE49-F238E27FC236}">
                <a16:creationId xmlns:a16="http://schemas.microsoft.com/office/drawing/2014/main" id="{B32DCDBB-E74A-C24F-88A5-CB84116D4ADC}"/>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
        <p:nvSpPr>
          <p:cNvPr id="44" name="Content Placeholder 2">
            <a:extLst>
              <a:ext uri="{FF2B5EF4-FFF2-40B4-BE49-F238E27FC236}">
                <a16:creationId xmlns:a16="http://schemas.microsoft.com/office/drawing/2014/main" id="{30B8392E-D1A7-AE47-A903-3027DA6DC21E}"/>
              </a:ext>
            </a:extLst>
          </p:cNvPr>
          <p:cNvSpPr>
            <a:spLocks noGrp="1"/>
          </p:cNvSpPr>
          <p:nvPr>
            <p:ph idx="1"/>
          </p:nvPr>
        </p:nvSpPr>
        <p:spPr>
          <a:xfrm>
            <a:off x="640080" y="2013995"/>
            <a:ext cx="5197365" cy="4162968"/>
          </a:xfrm>
        </p:spPr>
        <p:txBody>
          <a:bodyPr>
            <a:normAutofit/>
          </a:bodyPr>
          <a:lstStyle>
            <a:lvl1pPr marL="285750" indent="-285750">
              <a:buClr>
                <a:schemeClr val="tx2"/>
              </a:buClr>
              <a:buFont typeface="Arial" panose="020B0604020202020204" pitchFamily="34" charset="0"/>
              <a:buChar char="•"/>
              <a:defRPr sz="1800"/>
            </a:lvl1pPr>
            <a:lvl2pPr marL="346075" indent="-227013">
              <a:spcBef>
                <a:spcPts val="1000"/>
              </a:spcBef>
              <a:buClr>
                <a:schemeClr val="tx2"/>
              </a:buClr>
              <a:buFont typeface="System Font Regular"/>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0699214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Two Content">
    <p:spTree>
      <p:nvGrpSpPr>
        <p:cNvPr id="1" name=""/>
        <p:cNvGrpSpPr/>
        <p:nvPr/>
      </p:nvGrpSpPr>
      <p:grpSpPr>
        <a:xfrm>
          <a:off x="0" y="0"/>
          <a:ext cx="0" cy="0"/>
          <a:chOff x="0" y="0"/>
          <a:chExt cx="0" cy="0"/>
        </a:xfrm>
      </p:grpSpPr>
      <p:pic>
        <p:nvPicPr>
          <p:cNvPr id="8" name="Picture 7" descr="A person in a black swimsuit&#10;&#10;Description automatically generated">
            <a:extLst>
              <a:ext uri="{FF2B5EF4-FFF2-40B4-BE49-F238E27FC236}">
                <a16:creationId xmlns:a16="http://schemas.microsoft.com/office/drawing/2014/main" id="{ACF13288-0FFD-842C-F719-039218EB0D5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0580" y="-95951"/>
            <a:ext cx="12530622" cy="7048475"/>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838200" y="365125"/>
            <a:ext cx="7063409" cy="1325563"/>
          </a:xfrm>
        </p:spPr>
        <p:txBody>
          <a:bodyPr/>
          <a:lstStyle>
            <a:lvl1pPr>
              <a:defRPr sz="40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A120DD17-8B24-7D08-7A01-E1C7B0B86FE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7" name="Slide Number Placeholder 5">
            <a:extLst>
              <a:ext uri="{FF2B5EF4-FFF2-40B4-BE49-F238E27FC236}">
                <a16:creationId xmlns:a16="http://schemas.microsoft.com/office/drawing/2014/main" id="{4658EC2A-C884-DB1B-A454-849EE9DA8979}"/>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14478071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2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1" y="-94523"/>
            <a:ext cx="12528083"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A597A72-7B0B-A4CE-C3ED-C2A92414803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3849F728-0BF4-57C9-690C-6E620FC17BA8}"/>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29996614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7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53815" y="-86521"/>
            <a:ext cx="12499630" cy="7031041"/>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911012"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911011"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C2013FB6-9368-37B0-9178-308FDD70A0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738BB22D-0C5A-50A2-30AF-EA00A387A15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1841908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5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1" y="-94524"/>
            <a:ext cx="12528083"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11873C01-3041-7DA5-7454-5EADC81D107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D3F4BE31-0560-CFF0-74CE-70DE0BA923A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14487769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4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1" y="-94524"/>
            <a:ext cx="12528083"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51183"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51182"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9D2262E2-6F4A-7CF0-7C32-3B7984E6741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914B0E55-748B-AB0E-2A0A-E1B53D0A1F22}"/>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27702584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ullets w/ Imag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hasCustomPrompt="1"/>
          </p:nvPr>
        </p:nvSpPr>
        <p:spPr>
          <a:xfrm>
            <a:off x="640080" y="640080"/>
            <a:ext cx="5196789" cy="1118353"/>
          </a:xfrm>
        </p:spPr>
        <p:txBody>
          <a:bodyPr lIns="0" tIns="0" rIns="0" bIns="0" anchor="t">
            <a:noAutofit/>
          </a:bodyPr>
          <a:lstStyle>
            <a:lvl1pPr>
              <a:defRPr sz="3800">
                <a:solidFill>
                  <a:schemeClr val="tx1"/>
                </a:solidFill>
              </a:defRPr>
            </a:lvl1pPr>
          </a:lstStyle>
          <a:p>
            <a:r>
              <a:rPr lang="en-US"/>
              <a:t>Click to edit Master style</a:t>
            </a:r>
          </a:p>
        </p:txBody>
      </p:sp>
      <p:sp>
        <p:nvSpPr>
          <p:cNvPr id="7" name="Picture Placeholder 6">
            <a:extLst>
              <a:ext uri="{FF2B5EF4-FFF2-40B4-BE49-F238E27FC236}">
                <a16:creationId xmlns:a16="http://schemas.microsoft.com/office/drawing/2014/main" id="{EB9B834B-A986-D745-87B9-97AB16529B74}"/>
              </a:ext>
            </a:extLst>
          </p:cNvPr>
          <p:cNvSpPr>
            <a:spLocks noGrp="1"/>
          </p:cNvSpPr>
          <p:nvPr>
            <p:ph type="pic" sz="quarter" idx="13" hasCustomPrompt="1"/>
          </p:nvPr>
        </p:nvSpPr>
        <p:spPr>
          <a:xfrm>
            <a:off x="6095987" y="651010"/>
            <a:ext cx="5464126" cy="5568815"/>
          </a:xfrm>
        </p:spPr>
        <p:txBody>
          <a:bodyPr anchor="ctr">
            <a:normAutofit/>
          </a:bodyPr>
          <a:lstStyle>
            <a:lvl1pPr marL="0" indent="0" algn="ctr">
              <a:buNone/>
              <a:defRPr sz="1400"/>
            </a:lvl1pPr>
          </a:lstStyle>
          <a:p>
            <a:r>
              <a:rPr lang="en-US"/>
              <a:t>Drag and Drop Photo Here</a:t>
            </a:r>
          </a:p>
        </p:txBody>
      </p:sp>
      <p:sp>
        <p:nvSpPr>
          <p:cNvPr id="42" name="Slide Number Placeholder 5">
            <a:extLst>
              <a:ext uri="{FF2B5EF4-FFF2-40B4-BE49-F238E27FC236}">
                <a16:creationId xmlns:a16="http://schemas.microsoft.com/office/drawing/2014/main" id="{B32DCDBB-E74A-C24F-88A5-CB84116D4ADC}"/>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
        <p:nvSpPr>
          <p:cNvPr id="3" name="Content Placeholder 2">
            <a:extLst>
              <a:ext uri="{FF2B5EF4-FFF2-40B4-BE49-F238E27FC236}">
                <a16:creationId xmlns:a16="http://schemas.microsoft.com/office/drawing/2014/main" id="{4E043E44-337C-6017-F70F-9AC8F62D1681}"/>
              </a:ext>
            </a:extLst>
          </p:cNvPr>
          <p:cNvSpPr>
            <a:spLocks noGrp="1"/>
          </p:cNvSpPr>
          <p:nvPr>
            <p:ph idx="14"/>
          </p:nvPr>
        </p:nvSpPr>
        <p:spPr>
          <a:xfrm>
            <a:off x="640080" y="2054952"/>
            <a:ext cx="5197365" cy="4162968"/>
          </a:xfrm>
        </p:spPr>
        <p:txBody>
          <a:bodyPr>
            <a:normAutofit/>
          </a:bodyPr>
          <a:lstStyle>
            <a:lvl1pPr marL="285750" indent="-285750">
              <a:buClr>
                <a:schemeClr val="tx2"/>
              </a:buClr>
              <a:buFont typeface="Arial" panose="020B0604020202020204" pitchFamily="34" charset="0"/>
              <a:buChar char="•"/>
              <a:defRPr sz="1800"/>
            </a:lvl1pPr>
            <a:lvl2pPr marL="346075" indent="-227013">
              <a:spcBef>
                <a:spcPts val="1000"/>
              </a:spcBef>
              <a:buClr>
                <a:schemeClr val="tx2"/>
              </a:buClr>
              <a:buFont typeface="System Font Regular"/>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5508366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p:nvPr>
        </p:nvSpPr>
        <p:spPr>
          <a:xfrm>
            <a:off x="640080" y="640080"/>
            <a:ext cx="10919401"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37" name="Content Placeholder 2">
            <a:extLst>
              <a:ext uri="{FF2B5EF4-FFF2-40B4-BE49-F238E27FC236}">
                <a16:creationId xmlns:a16="http://schemas.microsoft.com/office/drawing/2014/main" id="{3AC8EFB9-497D-434E-B392-0D7821008E0A}"/>
              </a:ext>
            </a:extLst>
          </p:cNvPr>
          <p:cNvSpPr>
            <a:spLocks noGrp="1"/>
          </p:cNvSpPr>
          <p:nvPr>
            <p:ph idx="1"/>
          </p:nvPr>
        </p:nvSpPr>
        <p:spPr>
          <a:xfrm>
            <a:off x="640080" y="2011680"/>
            <a:ext cx="5326809" cy="4159904"/>
          </a:xfrm>
        </p:spPr>
        <p:txBody>
          <a:bodyPr>
            <a:normAutofit/>
          </a:bodyPr>
          <a:lstStyle>
            <a:lvl1pPr marL="0" indent="0">
              <a:buNone/>
              <a:defRPr sz="1800"/>
            </a:lvl1pPr>
            <a:lvl2pPr marL="346075" indent="-227013">
              <a:spcBef>
                <a:spcPts val="1000"/>
              </a:spcBef>
              <a:buClr>
                <a:schemeClr val="tx2"/>
              </a:buClr>
              <a:buFont typeface="Arial" panose="020B0604020202020204" pitchFamily="34" charset="0"/>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noProof="0"/>
              <a:t>Click to edit Master text styles</a:t>
            </a:r>
          </a:p>
          <a:p>
            <a:pPr lvl="1"/>
            <a:r>
              <a:rPr lang="en-US" noProof="0"/>
              <a:t>Second level</a:t>
            </a:r>
          </a:p>
        </p:txBody>
      </p:sp>
      <p:sp>
        <p:nvSpPr>
          <p:cNvPr id="39" name="Content Placeholder 2">
            <a:extLst>
              <a:ext uri="{FF2B5EF4-FFF2-40B4-BE49-F238E27FC236}">
                <a16:creationId xmlns:a16="http://schemas.microsoft.com/office/drawing/2014/main" id="{976BC216-9907-EF44-91DA-D7CA27C0260A}"/>
              </a:ext>
            </a:extLst>
          </p:cNvPr>
          <p:cNvSpPr>
            <a:spLocks noGrp="1"/>
          </p:cNvSpPr>
          <p:nvPr>
            <p:ph idx="13"/>
          </p:nvPr>
        </p:nvSpPr>
        <p:spPr>
          <a:xfrm>
            <a:off x="6232671" y="2011680"/>
            <a:ext cx="5326810" cy="4159904"/>
          </a:xfrm>
        </p:spPr>
        <p:txBody>
          <a:bodyPr>
            <a:normAutofit/>
          </a:bodyPr>
          <a:lstStyle>
            <a:lvl1pPr marL="0" indent="0">
              <a:buClr>
                <a:schemeClr val="tx2"/>
              </a:buClr>
              <a:buFont typeface="System Font Regular"/>
              <a:buNone/>
              <a:defRPr sz="1800"/>
            </a:lvl1pPr>
            <a:lvl2pPr marL="346075" indent="-227013">
              <a:spcBef>
                <a:spcPts val="1000"/>
              </a:spcBef>
              <a:buClr>
                <a:schemeClr val="tx2"/>
              </a:buClr>
              <a:buFont typeface="Arial" panose="020B0604020202020204" pitchFamily="34" charset="0"/>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a:t>Click to edit Master text styles</a:t>
            </a:r>
          </a:p>
          <a:p>
            <a:pPr lvl="1"/>
            <a:r>
              <a:rPr lang="en-US"/>
              <a:t>Second level</a:t>
            </a:r>
          </a:p>
        </p:txBody>
      </p:sp>
      <p:sp>
        <p:nvSpPr>
          <p:cNvPr id="41" name="Subtitle 2">
            <a:extLst>
              <a:ext uri="{FF2B5EF4-FFF2-40B4-BE49-F238E27FC236}">
                <a16:creationId xmlns:a16="http://schemas.microsoft.com/office/drawing/2014/main" id="{2984269C-9B3B-6D41-BA5F-CA33F52121CD}"/>
              </a:ext>
            </a:extLst>
          </p:cNvPr>
          <p:cNvSpPr>
            <a:spLocks noGrp="1"/>
          </p:cNvSpPr>
          <p:nvPr>
            <p:ph type="subTitle" idx="14" hasCustomPrompt="1"/>
          </p:nvPr>
        </p:nvSpPr>
        <p:spPr>
          <a:xfrm>
            <a:off x="640080" y="1188720"/>
            <a:ext cx="4749658" cy="266357"/>
          </a:xfrm>
        </p:spPr>
        <p:txBody>
          <a:bodyPr lIns="0" tIns="0" rIns="0" bIns="0">
            <a:norm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3" name="Slide Number Placeholder 5">
            <a:extLst>
              <a:ext uri="{FF2B5EF4-FFF2-40B4-BE49-F238E27FC236}">
                <a16:creationId xmlns:a16="http://schemas.microsoft.com/office/drawing/2014/main" id="{2B664457-A8BE-D34A-9B8B-0BBAECCB87FA}"/>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9724313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Large Chart Are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p:nvPr>
        </p:nvSpPr>
        <p:spPr>
          <a:xfrm>
            <a:off x="640081" y="640080"/>
            <a:ext cx="10920032"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37" name="Content Placeholder 2">
            <a:extLst>
              <a:ext uri="{FF2B5EF4-FFF2-40B4-BE49-F238E27FC236}">
                <a16:creationId xmlns:a16="http://schemas.microsoft.com/office/drawing/2014/main" id="{3AC8EFB9-497D-434E-B392-0D7821008E0A}"/>
              </a:ext>
            </a:extLst>
          </p:cNvPr>
          <p:cNvSpPr>
            <a:spLocks noGrp="1"/>
          </p:cNvSpPr>
          <p:nvPr>
            <p:ph idx="1"/>
          </p:nvPr>
        </p:nvSpPr>
        <p:spPr>
          <a:xfrm>
            <a:off x="640080" y="2011680"/>
            <a:ext cx="2628139" cy="4160520"/>
          </a:xfrm>
        </p:spPr>
        <p:txBody>
          <a:bodyPr>
            <a:normAutofit/>
          </a:bodyPr>
          <a:lstStyle>
            <a:lvl1pPr marL="0" indent="0">
              <a:buNone/>
              <a:defRPr sz="1800"/>
            </a:lvl1pPr>
            <a:lvl2pPr marL="346075" indent="-227013">
              <a:spcBef>
                <a:spcPts val="1000"/>
              </a:spcBef>
              <a:buClr>
                <a:schemeClr val="accent1"/>
              </a:buClr>
              <a:buFont typeface="Arial" panose="020B0604020202020204" pitchFamily="34" charset="0"/>
              <a:buChar char="•"/>
              <a:tabLst/>
              <a:defRPr sz="1600"/>
            </a:lvl2pPr>
            <a:lvl3pPr marL="574675" indent="-228600">
              <a:buClr>
                <a:schemeClr val="accent1"/>
              </a:buClr>
              <a:buFont typeface="System Font Regular"/>
              <a:buChar char="+"/>
              <a:tabLst/>
              <a:defRPr sz="1400"/>
            </a:lvl3pPr>
            <a:lvl4pPr marL="801688" indent="-254000">
              <a:buClr>
                <a:schemeClr val="accent1"/>
              </a:buClr>
              <a:buFont typeface="System Font Regular"/>
              <a:buChar char="+"/>
              <a:tabLst/>
              <a:defRPr sz="1200"/>
            </a:lvl4pPr>
            <a:lvl5pPr marL="1028700" indent="-227013">
              <a:buClr>
                <a:schemeClr val="accent1"/>
              </a:buClr>
              <a:buFont typeface="System Font Regular"/>
              <a:buChar char="+"/>
              <a:tabLst/>
              <a:defRPr sz="1200"/>
            </a:lvl5pPr>
          </a:lstStyle>
          <a:p>
            <a:pPr lvl="0"/>
            <a:r>
              <a:rPr lang="en-US"/>
              <a:t>Click to edit Master text styles</a:t>
            </a:r>
          </a:p>
          <a:p>
            <a:pPr lvl="1"/>
            <a:r>
              <a:rPr lang="en-US"/>
              <a:t>Second level</a:t>
            </a:r>
          </a:p>
        </p:txBody>
      </p:sp>
      <p:sp>
        <p:nvSpPr>
          <p:cNvPr id="38" name="Subtitle 2">
            <a:extLst>
              <a:ext uri="{FF2B5EF4-FFF2-40B4-BE49-F238E27FC236}">
                <a16:creationId xmlns:a16="http://schemas.microsoft.com/office/drawing/2014/main" id="{E12F1876-A491-DC4B-9E79-24029001CB1D}"/>
              </a:ext>
            </a:extLst>
          </p:cNvPr>
          <p:cNvSpPr>
            <a:spLocks noGrp="1"/>
          </p:cNvSpPr>
          <p:nvPr>
            <p:ph type="subTitle" idx="14" hasCustomPrompt="1"/>
          </p:nvPr>
        </p:nvSpPr>
        <p:spPr>
          <a:xfrm>
            <a:off x="640080"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Chart Placeholder 4">
            <a:extLst>
              <a:ext uri="{FF2B5EF4-FFF2-40B4-BE49-F238E27FC236}">
                <a16:creationId xmlns:a16="http://schemas.microsoft.com/office/drawing/2014/main" id="{74CEC6E8-7E7E-0547-B099-FEA3B7CEDB63}"/>
              </a:ext>
            </a:extLst>
          </p:cNvPr>
          <p:cNvSpPr>
            <a:spLocks noGrp="1"/>
          </p:cNvSpPr>
          <p:nvPr>
            <p:ph type="chart" sz="quarter" idx="15" hasCustomPrompt="1"/>
          </p:nvPr>
        </p:nvSpPr>
        <p:spPr>
          <a:xfrm>
            <a:off x="3428999" y="2011680"/>
            <a:ext cx="8131113" cy="4160520"/>
          </a:xfrm>
        </p:spPr>
        <p:txBody>
          <a:bodyPr anchor="ctr">
            <a:normAutofit/>
          </a:bodyPr>
          <a:lstStyle>
            <a:lvl1pPr marL="0" indent="0" algn="ctr">
              <a:buNone/>
              <a:defRPr sz="1400"/>
            </a:lvl1pPr>
          </a:lstStyle>
          <a:p>
            <a:r>
              <a:rPr lang="en-US"/>
              <a:t>Insert Chart</a:t>
            </a:r>
          </a:p>
        </p:txBody>
      </p:sp>
      <p:sp>
        <p:nvSpPr>
          <p:cNvPr id="41" name="Slide Number Placeholder 5">
            <a:extLst>
              <a:ext uri="{FF2B5EF4-FFF2-40B4-BE49-F238E27FC236}">
                <a16:creationId xmlns:a16="http://schemas.microsoft.com/office/drawing/2014/main" id="{2B6E820C-EE90-5246-B722-1961F795659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3" name="Picture 2">
            <a:extLst>
              <a:ext uri="{FF2B5EF4-FFF2-40B4-BE49-F238E27FC236}">
                <a16:creationId xmlns:a16="http://schemas.microsoft.com/office/drawing/2014/main" id="{DDED8237-E827-159D-4A59-527F976EFD2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4899795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mall Chart Are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p:nvPr>
        </p:nvSpPr>
        <p:spPr>
          <a:xfrm>
            <a:off x="640080" y="640080"/>
            <a:ext cx="11460481"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38" name="Subtitle 2">
            <a:extLst>
              <a:ext uri="{FF2B5EF4-FFF2-40B4-BE49-F238E27FC236}">
                <a16:creationId xmlns:a16="http://schemas.microsoft.com/office/drawing/2014/main" id="{E12F1876-A491-DC4B-9E79-24029001CB1D}"/>
              </a:ext>
            </a:extLst>
          </p:cNvPr>
          <p:cNvSpPr>
            <a:spLocks noGrp="1"/>
          </p:cNvSpPr>
          <p:nvPr>
            <p:ph type="subTitle" idx="14" hasCustomPrompt="1"/>
          </p:nvPr>
        </p:nvSpPr>
        <p:spPr>
          <a:xfrm>
            <a:off x="640080"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Chart Placeholder 4">
            <a:extLst>
              <a:ext uri="{FF2B5EF4-FFF2-40B4-BE49-F238E27FC236}">
                <a16:creationId xmlns:a16="http://schemas.microsoft.com/office/drawing/2014/main" id="{74CEC6E8-7E7E-0547-B099-FEA3B7CEDB63}"/>
              </a:ext>
            </a:extLst>
          </p:cNvPr>
          <p:cNvSpPr>
            <a:spLocks noGrp="1"/>
          </p:cNvSpPr>
          <p:nvPr>
            <p:ph type="chart" sz="quarter" idx="15" hasCustomPrompt="1"/>
          </p:nvPr>
        </p:nvSpPr>
        <p:spPr>
          <a:xfrm>
            <a:off x="6233303" y="2011679"/>
            <a:ext cx="5326809" cy="4165283"/>
          </a:xfrm>
        </p:spPr>
        <p:txBody>
          <a:bodyPr anchor="ctr">
            <a:normAutofit/>
          </a:bodyPr>
          <a:lstStyle>
            <a:lvl1pPr marL="0" indent="0" algn="ctr">
              <a:buNone/>
              <a:defRPr sz="1400"/>
            </a:lvl1pPr>
          </a:lstStyle>
          <a:p>
            <a:r>
              <a:rPr lang="en-US"/>
              <a:t>Insert Chart</a:t>
            </a:r>
          </a:p>
        </p:txBody>
      </p:sp>
      <p:sp>
        <p:nvSpPr>
          <p:cNvPr id="41" name="Slide Number Placeholder 5">
            <a:extLst>
              <a:ext uri="{FF2B5EF4-FFF2-40B4-BE49-F238E27FC236}">
                <a16:creationId xmlns:a16="http://schemas.microsoft.com/office/drawing/2014/main" id="{99DB531F-874E-DB4E-9F65-7F9E5CE4B835}"/>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
        <p:nvSpPr>
          <p:cNvPr id="44" name="Content Placeholder 2">
            <a:extLst>
              <a:ext uri="{FF2B5EF4-FFF2-40B4-BE49-F238E27FC236}">
                <a16:creationId xmlns:a16="http://schemas.microsoft.com/office/drawing/2014/main" id="{FCD415CD-A3C9-BD45-BFA9-A296516B0BAC}"/>
              </a:ext>
            </a:extLst>
          </p:cNvPr>
          <p:cNvSpPr>
            <a:spLocks noGrp="1"/>
          </p:cNvSpPr>
          <p:nvPr>
            <p:ph idx="1"/>
          </p:nvPr>
        </p:nvSpPr>
        <p:spPr>
          <a:xfrm>
            <a:off x="640080" y="2011680"/>
            <a:ext cx="5326809" cy="4159904"/>
          </a:xfrm>
        </p:spPr>
        <p:txBody>
          <a:bodyPr>
            <a:normAutofit/>
          </a:bodyPr>
          <a:lstStyle>
            <a:lvl1pPr marL="0" indent="0">
              <a:buNone/>
              <a:defRPr sz="1800"/>
            </a:lvl1pPr>
            <a:lvl2pPr marL="346075" indent="-227013">
              <a:spcBef>
                <a:spcPts val="1000"/>
              </a:spcBef>
              <a:buClr>
                <a:schemeClr val="tx2"/>
              </a:buClr>
              <a:buFont typeface="Arial" panose="020B0604020202020204" pitchFamily="34" charset="0"/>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6832860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Full Content Are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p:nvPr>
        </p:nvSpPr>
        <p:spPr>
          <a:xfrm>
            <a:off x="640080" y="640080"/>
            <a:ext cx="10928225"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37" name="Content Placeholder 2">
            <a:extLst>
              <a:ext uri="{FF2B5EF4-FFF2-40B4-BE49-F238E27FC236}">
                <a16:creationId xmlns:a16="http://schemas.microsoft.com/office/drawing/2014/main" id="{3AC8EFB9-497D-434E-B392-0D7821008E0A}"/>
              </a:ext>
            </a:extLst>
          </p:cNvPr>
          <p:cNvSpPr>
            <a:spLocks noGrp="1"/>
          </p:cNvSpPr>
          <p:nvPr>
            <p:ph idx="1"/>
          </p:nvPr>
        </p:nvSpPr>
        <p:spPr>
          <a:xfrm>
            <a:off x="631887" y="2011680"/>
            <a:ext cx="10928225" cy="4164744"/>
          </a:xfrm>
        </p:spPr>
        <p:txBody>
          <a:bodyPr>
            <a:normAutofit/>
          </a:bodyPr>
          <a:lstStyle>
            <a:lvl1pPr marL="0" indent="0">
              <a:buNone/>
              <a:defRPr sz="1800"/>
            </a:lvl1pPr>
            <a:lvl2pPr marL="346075" indent="-227013">
              <a:spcBef>
                <a:spcPts val="1000"/>
              </a:spcBef>
              <a:buClr>
                <a:schemeClr val="tx2"/>
              </a:buClr>
              <a:tabLst/>
              <a:defRPr sz="1600"/>
            </a:lvl2pPr>
            <a:lvl3pPr marL="574675" indent="-228600">
              <a:buClr>
                <a:schemeClr val="tx2"/>
              </a:buClr>
              <a:tabLst/>
              <a:defRPr sz="1400"/>
            </a:lvl3pPr>
            <a:lvl4pPr marL="801688" indent="-254000">
              <a:buClr>
                <a:schemeClr val="tx2"/>
              </a:buClr>
              <a:tabLst/>
              <a:defRPr sz="1200"/>
            </a:lvl4pPr>
            <a:lvl5pPr marL="1028700" indent="-227013">
              <a:buClr>
                <a:schemeClr val="tx2"/>
              </a:buClr>
              <a:tabLst/>
              <a:defRPr sz="1200"/>
            </a:lvl5pPr>
          </a:lstStyle>
          <a:p>
            <a:pPr lvl="0"/>
            <a:r>
              <a:rPr lang="en-US"/>
              <a:t>Click to edit Master text styles</a:t>
            </a:r>
          </a:p>
          <a:p>
            <a:pPr lvl="1"/>
            <a:r>
              <a:rPr lang="en-US"/>
              <a:t>Second level</a:t>
            </a:r>
          </a:p>
        </p:txBody>
      </p:sp>
      <p:sp>
        <p:nvSpPr>
          <p:cNvPr id="39" name="Subtitle 2">
            <a:extLst>
              <a:ext uri="{FF2B5EF4-FFF2-40B4-BE49-F238E27FC236}">
                <a16:creationId xmlns:a16="http://schemas.microsoft.com/office/drawing/2014/main" id="{0241C627-C6A3-384D-B895-8749E9FC36A0}"/>
              </a:ext>
            </a:extLst>
          </p:cNvPr>
          <p:cNvSpPr>
            <a:spLocks noGrp="1"/>
          </p:cNvSpPr>
          <p:nvPr>
            <p:ph type="subTitle" idx="13" hasCustomPrompt="1"/>
          </p:nvPr>
        </p:nvSpPr>
        <p:spPr>
          <a:xfrm>
            <a:off x="640080"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1" name="Slide Number Placeholder 5">
            <a:extLst>
              <a:ext uri="{FF2B5EF4-FFF2-40B4-BE49-F238E27FC236}">
                <a16:creationId xmlns:a16="http://schemas.microsoft.com/office/drawing/2014/main" id="{D3251A71-E1F3-524F-B071-8AB657E31ADC}"/>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3" name="Picture 2">
            <a:extLst>
              <a:ext uri="{FF2B5EF4-FFF2-40B4-BE49-F238E27FC236}">
                <a16:creationId xmlns:a16="http://schemas.microsoft.com/office/drawing/2014/main" id="{95B48792-51F2-B1E4-9AAD-34075373EBB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36223822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BE06C27F-5E02-6E41-A766-AB5E93A8FF5B}"/>
              </a:ext>
            </a:extLst>
          </p:cNvPr>
          <p:cNvSpPr>
            <a:spLocks noGrp="1"/>
          </p:cNvSpPr>
          <p:nvPr>
            <p:ph type="tbl" sz="quarter" idx="14" hasCustomPrompt="1"/>
          </p:nvPr>
        </p:nvSpPr>
        <p:spPr>
          <a:xfrm>
            <a:off x="640080" y="1818980"/>
            <a:ext cx="10928225" cy="4351338"/>
          </a:xfrm>
        </p:spPr>
        <p:txBody>
          <a:bodyPr anchor="ctr">
            <a:normAutofit/>
          </a:bodyPr>
          <a:lstStyle>
            <a:lvl1pPr marL="0" indent="0" algn="ctr">
              <a:buNone/>
              <a:defRPr sz="1400">
                <a:solidFill>
                  <a:schemeClr val="accent6"/>
                </a:solidFill>
              </a:defRPr>
            </a:lvl1pPr>
          </a:lstStyle>
          <a:p>
            <a:r>
              <a:rPr lang="en-US"/>
              <a:t>Click to insert table</a:t>
            </a:r>
          </a:p>
        </p:txBody>
      </p:sp>
      <p:sp>
        <p:nvSpPr>
          <p:cNvPr id="41" name="Slide Number Placeholder 5">
            <a:extLst>
              <a:ext uri="{FF2B5EF4-FFF2-40B4-BE49-F238E27FC236}">
                <a16:creationId xmlns:a16="http://schemas.microsoft.com/office/drawing/2014/main" id="{F67C34AA-825B-B749-A7B6-E7079B6DA661}"/>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
        <p:nvSpPr>
          <p:cNvPr id="44" name="Title 1">
            <a:extLst>
              <a:ext uri="{FF2B5EF4-FFF2-40B4-BE49-F238E27FC236}">
                <a16:creationId xmlns:a16="http://schemas.microsoft.com/office/drawing/2014/main" id="{882FC062-27F1-964E-9E40-48873855AEEB}"/>
              </a:ext>
            </a:extLst>
          </p:cNvPr>
          <p:cNvSpPr>
            <a:spLocks noGrp="1"/>
          </p:cNvSpPr>
          <p:nvPr>
            <p:ph type="title"/>
          </p:nvPr>
        </p:nvSpPr>
        <p:spPr>
          <a:xfrm>
            <a:off x="640080" y="640080"/>
            <a:ext cx="10928225"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45" name="Subtitle 2">
            <a:extLst>
              <a:ext uri="{FF2B5EF4-FFF2-40B4-BE49-F238E27FC236}">
                <a16:creationId xmlns:a16="http://schemas.microsoft.com/office/drawing/2014/main" id="{DF5CB30C-76E5-1649-889C-45B547FAA652}"/>
              </a:ext>
            </a:extLst>
          </p:cNvPr>
          <p:cNvSpPr>
            <a:spLocks noGrp="1"/>
          </p:cNvSpPr>
          <p:nvPr>
            <p:ph type="subTitle" idx="13" hasCustomPrompt="1"/>
          </p:nvPr>
        </p:nvSpPr>
        <p:spPr>
          <a:xfrm>
            <a:off x="640080"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2" name="Picture 1">
            <a:extLst>
              <a:ext uri="{FF2B5EF4-FFF2-40B4-BE49-F238E27FC236}">
                <a16:creationId xmlns:a16="http://schemas.microsoft.com/office/drawing/2014/main" id="{AFE85D0C-40FC-F494-3129-E550B407D8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2145433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efore/After - 2 Images">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F3BDE76-9F91-4F4B-A5E3-B2E1DB5A7B40}"/>
              </a:ext>
            </a:extLst>
          </p:cNvPr>
          <p:cNvSpPr>
            <a:spLocks noGrp="1"/>
          </p:cNvSpPr>
          <p:nvPr>
            <p:ph type="pic" sz="quarter" idx="14" hasCustomPrompt="1"/>
          </p:nvPr>
        </p:nvSpPr>
        <p:spPr>
          <a:xfrm>
            <a:off x="6115765" y="2011680"/>
            <a:ext cx="5444347" cy="3692031"/>
          </a:xfrm>
          <a:solidFill>
            <a:schemeClr val="accent5"/>
          </a:solidFill>
        </p:spPr>
        <p:txBody>
          <a:bodyPr anchor="ctr">
            <a:normAutofit/>
          </a:bodyPr>
          <a:lstStyle>
            <a:lvl1pPr marL="0" indent="0" algn="ctr">
              <a:buNone/>
              <a:defRPr sz="1400"/>
            </a:lvl1pPr>
          </a:lstStyle>
          <a:p>
            <a:r>
              <a:rPr lang="en-US"/>
              <a:t>Drag and Drop Photo</a:t>
            </a:r>
          </a:p>
        </p:txBody>
      </p:sp>
      <p:sp>
        <p:nvSpPr>
          <p:cNvPr id="11" name="Picture Placeholder 4">
            <a:extLst>
              <a:ext uri="{FF2B5EF4-FFF2-40B4-BE49-F238E27FC236}">
                <a16:creationId xmlns:a16="http://schemas.microsoft.com/office/drawing/2014/main" id="{BFF8AF85-16BA-144F-9654-7723DF7A5741}"/>
              </a:ext>
            </a:extLst>
          </p:cNvPr>
          <p:cNvSpPr>
            <a:spLocks noGrp="1"/>
          </p:cNvSpPr>
          <p:nvPr>
            <p:ph type="pic" sz="quarter" idx="15" hasCustomPrompt="1"/>
          </p:nvPr>
        </p:nvSpPr>
        <p:spPr>
          <a:xfrm>
            <a:off x="640080" y="2011680"/>
            <a:ext cx="5436156" cy="3692031"/>
          </a:xfrm>
          <a:solidFill>
            <a:schemeClr val="accent5"/>
          </a:solidFill>
        </p:spPr>
        <p:txBody>
          <a:bodyPr anchor="ctr">
            <a:normAutofit/>
          </a:bodyPr>
          <a:lstStyle>
            <a:lvl1pPr marL="0" indent="0" algn="ctr">
              <a:buNone/>
              <a:defRPr sz="1400"/>
            </a:lvl1pPr>
          </a:lstStyle>
          <a:p>
            <a:r>
              <a:rPr lang="en-US"/>
              <a:t>Drag and Drop Photo</a:t>
            </a:r>
          </a:p>
        </p:txBody>
      </p:sp>
      <p:sp>
        <p:nvSpPr>
          <p:cNvPr id="47" name="Title 1">
            <a:extLst>
              <a:ext uri="{FF2B5EF4-FFF2-40B4-BE49-F238E27FC236}">
                <a16:creationId xmlns:a16="http://schemas.microsoft.com/office/drawing/2014/main" id="{8DF39947-F0C1-FA4F-A2B3-ECF054F192AC}"/>
              </a:ext>
            </a:extLst>
          </p:cNvPr>
          <p:cNvSpPr>
            <a:spLocks noGrp="1"/>
          </p:cNvSpPr>
          <p:nvPr>
            <p:ph type="title"/>
          </p:nvPr>
        </p:nvSpPr>
        <p:spPr>
          <a:xfrm>
            <a:off x="640080" y="640080"/>
            <a:ext cx="10515600" cy="546747"/>
          </a:xfrm>
        </p:spPr>
        <p:txBody>
          <a:bodyPr lIns="0" tIns="0" rIns="0" bIns="0" anchor="t">
            <a:noAutofit/>
          </a:bodyPr>
          <a:lstStyle>
            <a:lvl1pPr>
              <a:defRPr sz="3800">
                <a:solidFill>
                  <a:schemeClr val="tx1"/>
                </a:solidFill>
              </a:defRPr>
            </a:lvl1pPr>
          </a:lstStyle>
          <a:p>
            <a:r>
              <a:rPr lang="en-US"/>
              <a:t>Click to edit Master title style</a:t>
            </a:r>
          </a:p>
        </p:txBody>
      </p:sp>
      <p:sp>
        <p:nvSpPr>
          <p:cNvPr id="51" name="Subtitle 2">
            <a:extLst>
              <a:ext uri="{FF2B5EF4-FFF2-40B4-BE49-F238E27FC236}">
                <a16:creationId xmlns:a16="http://schemas.microsoft.com/office/drawing/2014/main" id="{CA639011-E3CB-5B49-9367-A0D85284E1BF}"/>
              </a:ext>
            </a:extLst>
          </p:cNvPr>
          <p:cNvSpPr>
            <a:spLocks noGrp="1"/>
          </p:cNvSpPr>
          <p:nvPr>
            <p:ph type="subTitle" idx="1" hasCustomPrompt="1"/>
          </p:nvPr>
        </p:nvSpPr>
        <p:spPr>
          <a:xfrm>
            <a:off x="640079" y="5740786"/>
            <a:ext cx="5436156" cy="477134"/>
          </a:xfrm>
          <a:solidFill>
            <a:schemeClr val="accent6"/>
          </a:solidFill>
        </p:spPr>
        <p:txBody>
          <a:bodyPr lIns="0" tIns="0" rIns="0" bIns="0" anchor="ctr">
            <a:normAutofit/>
          </a:bodyPr>
          <a:lstStyle>
            <a:lvl1pPr marL="0" indent="0" algn="ctr">
              <a:spcBef>
                <a:spcPts val="400"/>
              </a:spcBef>
              <a:buNone/>
              <a:defRPr sz="1400">
                <a:solidFill>
                  <a:schemeClr val="bg2"/>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Additional Information</a:t>
            </a:r>
          </a:p>
        </p:txBody>
      </p:sp>
      <p:sp>
        <p:nvSpPr>
          <p:cNvPr id="57" name="Text Placeholder 56">
            <a:extLst>
              <a:ext uri="{FF2B5EF4-FFF2-40B4-BE49-F238E27FC236}">
                <a16:creationId xmlns:a16="http://schemas.microsoft.com/office/drawing/2014/main" id="{5418C854-AB25-AC40-86A3-E99114855215}"/>
              </a:ext>
            </a:extLst>
          </p:cNvPr>
          <p:cNvSpPr>
            <a:spLocks noGrp="1"/>
          </p:cNvSpPr>
          <p:nvPr>
            <p:ph type="body" sz="quarter" idx="16" hasCustomPrompt="1"/>
          </p:nvPr>
        </p:nvSpPr>
        <p:spPr>
          <a:xfrm>
            <a:off x="6115765" y="5740786"/>
            <a:ext cx="5444348" cy="477133"/>
          </a:xfrm>
          <a:solidFill>
            <a:schemeClr val="accent6"/>
          </a:solidFill>
        </p:spPr>
        <p:txBody>
          <a:bodyPr anchor="ctr">
            <a:normAutofit/>
          </a:bodyPr>
          <a:lstStyle>
            <a:lvl1pPr marL="0" indent="0" algn="ctr">
              <a:buNone/>
              <a:defRPr sz="1400">
                <a:solidFill>
                  <a:schemeClr val="bg2"/>
                </a:solidFill>
              </a:defRPr>
            </a:lvl1pPr>
          </a:lstStyle>
          <a:p>
            <a:r>
              <a:rPr lang="en-US"/>
              <a:t>Additional Information</a:t>
            </a:r>
          </a:p>
        </p:txBody>
      </p:sp>
      <p:sp>
        <p:nvSpPr>
          <p:cNvPr id="59" name="Text Placeholder 58">
            <a:extLst>
              <a:ext uri="{FF2B5EF4-FFF2-40B4-BE49-F238E27FC236}">
                <a16:creationId xmlns:a16="http://schemas.microsoft.com/office/drawing/2014/main" id="{1D1820A0-3BE2-5640-9F10-37D138B3A0D1}"/>
              </a:ext>
            </a:extLst>
          </p:cNvPr>
          <p:cNvSpPr>
            <a:spLocks noGrp="1"/>
          </p:cNvSpPr>
          <p:nvPr>
            <p:ph type="body" sz="quarter" idx="17" hasCustomPrompt="1"/>
          </p:nvPr>
        </p:nvSpPr>
        <p:spPr>
          <a:xfrm>
            <a:off x="8503920" y="1369461"/>
            <a:ext cx="3048000" cy="272122"/>
          </a:xfrm>
        </p:spPr>
        <p:txBody>
          <a:bodyPr anchor="ctr">
            <a:normAutofit/>
          </a:bodyPr>
          <a:lstStyle>
            <a:lvl1pPr marL="0" indent="0" algn="r">
              <a:buNone/>
              <a:defRPr sz="1200">
                <a:solidFill>
                  <a:schemeClr val="tx1"/>
                </a:solidFill>
              </a:defRPr>
            </a:lvl1pPr>
          </a:lstStyle>
          <a:p>
            <a:pPr lvl="0"/>
            <a:r>
              <a:rPr lang="en-US"/>
              <a:t>Doctor’s Name</a:t>
            </a:r>
          </a:p>
        </p:txBody>
      </p:sp>
      <p:sp>
        <p:nvSpPr>
          <p:cNvPr id="49" name="Slide Number Placeholder 5">
            <a:extLst>
              <a:ext uri="{FF2B5EF4-FFF2-40B4-BE49-F238E27FC236}">
                <a16:creationId xmlns:a16="http://schemas.microsoft.com/office/drawing/2014/main" id="{3AAF026E-B7BB-4448-A6FA-E3936F48520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
        <p:nvSpPr>
          <p:cNvPr id="3" name="Text Placeholder 2">
            <a:extLst>
              <a:ext uri="{FF2B5EF4-FFF2-40B4-BE49-F238E27FC236}">
                <a16:creationId xmlns:a16="http://schemas.microsoft.com/office/drawing/2014/main" id="{0BBEA81D-255C-754A-B812-9E6E6FAE3B1F}"/>
              </a:ext>
            </a:extLst>
          </p:cNvPr>
          <p:cNvSpPr>
            <a:spLocks noGrp="1"/>
          </p:cNvSpPr>
          <p:nvPr>
            <p:ph type="body" sz="quarter" idx="18" hasCustomPrompt="1"/>
          </p:nvPr>
        </p:nvSpPr>
        <p:spPr>
          <a:xfrm>
            <a:off x="640080" y="1702482"/>
            <a:ext cx="5444347" cy="272123"/>
          </a:xfrm>
          <a:solidFill>
            <a:schemeClr val="tx1"/>
          </a:solidFill>
        </p:spPr>
        <p:txBody>
          <a:bodyPr anchor="ctr">
            <a:normAutofit/>
          </a:bodyPr>
          <a:lstStyle>
            <a:lvl1pPr marL="0" indent="0" algn="ctr">
              <a:buNone/>
              <a:defRPr sz="1000">
                <a:solidFill>
                  <a:schemeClr val="bg2"/>
                </a:solidFill>
              </a:defRPr>
            </a:lvl1pPr>
          </a:lstStyle>
          <a:p>
            <a:pPr lvl="0"/>
            <a:r>
              <a:rPr lang="en-US"/>
              <a:t>CLICK TO EDIT MASTER TEXT STYLES</a:t>
            </a:r>
          </a:p>
        </p:txBody>
      </p:sp>
      <p:sp>
        <p:nvSpPr>
          <p:cNvPr id="54" name="Text Placeholder 2">
            <a:extLst>
              <a:ext uri="{FF2B5EF4-FFF2-40B4-BE49-F238E27FC236}">
                <a16:creationId xmlns:a16="http://schemas.microsoft.com/office/drawing/2014/main" id="{48BF10A7-7902-0A49-8670-C341FCE32835}"/>
              </a:ext>
            </a:extLst>
          </p:cNvPr>
          <p:cNvSpPr>
            <a:spLocks noGrp="1"/>
          </p:cNvSpPr>
          <p:nvPr>
            <p:ph type="body" sz="quarter" idx="19" hasCustomPrompt="1"/>
          </p:nvPr>
        </p:nvSpPr>
        <p:spPr>
          <a:xfrm>
            <a:off x="6115765" y="1702482"/>
            <a:ext cx="5444347" cy="272123"/>
          </a:xfrm>
          <a:solidFill>
            <a:schemeClr val="tx1"/>
          </a:solidFill>
        </p:spPr>
        <p:txBody>
          <a:bodyPr anchor="ctr">
            <a:normAutofit/>
          </a:bodyPr>
          <a:lstStyle>
            <a:lvl1pPr marL="0" indent="0" algn="ctr">
              <a:buNone/>
              <a:defRPr sz="1000">
                <a:solidFill>
                  <a:schemeClr val="bg2"/>
                </a:solidFill>
              </a:defRPr>
            </a:lvl1pPr>
          </a:lstStyle>
          <a:p>
            <a:pPr lvl="0"/>
            <a:r>
              <a:rPr lang="en-US"/>
              <a:t>CLICK TO EDIT MASTER TEXT STYLES</a:t>
            </a:r>
          </a:p>
        </p:txBody>
      </p:sp>
    </p:spTree>
    <p:extLst>
      <p:ext uri="{BB962C8B-B14F-4D97-AF65-F5344CB8AC3E}">
        <p14:creationId xmlns:p14="http://schemas.microsoft.com/office/powerpoint/2010/main" val="30960813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efore/After - 1 Image / 1 Column">
    <p:bg>
      <p:bgPr>
        <a:solidFill>
          <a:schemeClr val="bg1"/>
        </a:solidFill>
        <a:effectLst/>
      </p:bgPr>
    </p:bg>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BFF8AF85-16BA-144F-9654-7723DF7A5741}"/>
              </a:ext>
            </a:extLst>
          </p:cNvPr>
          <p:cNvSpPr>
            <a:spLocks noGrp="1"/>
          </p:cNvSpPr>
          <p:nvPr>
            <p:ph type="pic" sz="quarter" idx="15" hasCustomPrompt="1"/>
          </p:nvPr>
        </p:nvSpPr>
        <p:spPr>
          <a:xfrm>
            <a:off x="640079" y="2011680"/>
            <a:ext cx="10920033" cy="3692031"/>
          </a:xfrm>
          <a:solidFill>
            <a:schemeClr val="accent5"/>
          </a:solidFill>
        </p:spPr>
        <p:txBody>
          <a:bodyPr anchor="ctr">
            <a:normAutofit/>
          </a:bodyPr>
          <a:lstStyle>
            <a:lvl1pPr marL="0" indent="0" algn="ctr">
              <a:buNone/>
              <a:defRPr sz="1400"/>
            </a:lvl1pPr>
          </a:lstStyle>
          <a:p>
            <a:r>
              <a:rPr lang="en-US"/>
              <a:t>Drag and Drop Photo</a:t>
            </a:r>
          </a:p>
        </p:txBody>
      </p:sp>
      <p:sp>
        <p:nvSpPr>
          <p:cNvPr id="47" name="Title 1">
            <a:extLst>
              <a:ext uri="{FF2B5EF4-FFF2-40B4-BE49-F238E27FC236}">
                <a16:creationId xmlns:a16="http://schemas.microsoft.com/office/drawing/2014/main" id="{8DF39947-F0C1-FA4F-A2B3-ECF054F192AC}"/>
              </a:ext>
            </a:extLst>
          </p:cNvPr>
          <p:cNvSpPr>
            <a:spLocks noGrp="1"/>
          </p:cNvSpPr>
          <p:nvPr>
            <p:ph type="title"/>
          </p:nvPr>
        </p:nvSpPr>
        <p:spPr>
          <a:xfrm>
            <a:off x="640080" y="640080"/>
            <a:ext cx="10515600" cy="546747"/>
          </a:xfrm>
        </p:spPr>
        <p:txBody>
          <a:bodyPr lIns="0" tIns="0" rIns="0" bIns="0" anchor="t">
            <a:noAutofit/>
          </a:bodyPr>
          <a:lstStyle>
            <a:lvl1pPr>
              <a:defRPr sz="3800">
                <a:solidFill>
                  <a:schemeClr val="tx1"/>
                </a:solidFill>
              </a:defRPr>
            </a:lvl1pPr>
          </a:lstStyle>
          <a:p>
            <a:r>
              <a:rPr lang="en-US"/>
              <a:t>Click to edit Master title style</a:t>
            </a:r>
          </a:p>
        </p:txBody>
      </p:sp>
      <p:sp>
        <p:nvSpPr>
          <p:cNvPr id="51" name="Subtitle 2">
            <a:extLst>
              <a:ext uri="{FF2B5EF4-FFF2-40B4-BE49-F238E27FC236}">
                <a16:creationId xmlns:a16="http://schemas.microsoft.com/office/drawing/2014/main" id="{CA639011-E3CB-5B49-9367-A0D85284E1BF}"/>
              </a:ext>
            </a:extLst>
          </p:cNvPr>
          <p:cNvSpPr>
            <a:spLocks noGrp="1"/>
          </p:cNvSpPr>
          <p:nvPr>
            <p:ph type="subTitle" idx="1" hasCustomPrompt="1"/>
          </p:nvPr>
        </p:nvSpPr>
        <p:spPr>
          <a:xfrm>
            <a:off x="640079" y="5740786"/>
            <a:ext cx="10920032" cy="477134"/>
          </a:xfrm>
          <a:solidFill>
            <a:schemeClr val="accent6"/>
          </a:solidFill>
        </p:spPr>
        <p:txBody>
          <a:bodyPr lIns="0" tIns="0" rIns="0" bIns="0" anchor="ctr">
            <a:normAutofit/>
          </a:bodyPr>
          <a:lstStyle>
            <a:lvl1pPr marL="0" indent="0" algn="ctr">
              <a:spcBef>
                <a:spcPts val="400"/>
              </a:spcBef>
              <a:buNone/>
              <a:defRPr sz="1400">
                <a:solidFill>
                  <a:schemeClr val="bg2"/>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Additional Information</a:t>
            </a:r>
          </a:p>
        </p:txBody>
      </p:sp>
      <p:sp>
        <p:nvSpPr>
          <p:cNvPr id="59" name="Text Placeholder 58">
            <a:extLst>
              <a:ext uri="{FF2B5EF4-FFF2-40B4-BE49-F238E27FC236}">
                <a16:creationId xmlns:a16="http://schemas.microsoft.com/office/drawing/2014/main" id="{1D1820A0-3BE2-5640-9F10-37D138B3A0D1}"/>
              </a:ext>
            </a:extLst>
          </p:cNvPr>
          <p:cNvSpPr>
            <a:spLocks noGrp="1"/>
          </p:cNvSpPr>
          <p:nvPr>
            <p:ph type="body" sz="quarter" idx="17" hasCustomPrompt="1"/>
          </p:nvPr>
        </p:nvSpPr>
        <p:spPr>
          <a:xfrm>
            <a:off x="8503920" y="1369461"/>
            <a:ext cx="3048000" cy="272122"/>
          </a:xfrm>
        </p:spPr>
        <p:txBody>
          <a:bodyPr anchor="ctr">
            <a:normAutofit/>
          </a:bodyPr>
          <a:lstStyle>
            <a:lvl1pPr marL="0" indent="0" algn="r">
              <a:buNone/>
              <a:defRPr sz="1200">
                <a:solidFill>
                  <a:schemeClr val="tx1"/>
                </a:solidFill>
              </a:defRPr>
            </a:lvl1pPr>
          </a:lstStyle>
          <a:p>
            <a:pPr lvl="0"/>
            <a:r>
              <a:rPr lang="en-US"/>
              <a:t>Doctor’s Name</a:t>
            </a:r>
          </a:p>
        </p:txBody>
      </p:sp>
      <p:sp>
        <p:nvSpPr>
          <p:cNvPr id="49" name="Slide Number Placeholder 5">
            <a:extLst>
              <a:ext uri="{FF2B5EF4-FFF2-40B4-BE49-F238E27FC236}">
                <a16:creationId xmlns:a16="http://schemas.microsoft.com/office/drawing/2014/main" id="{3AAF026E-B7BB-4448-A6FA-E3936F48520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
        <p:nvSpPr>
          <p:cNvPr id="13" name="Text Placeholder 2">
            <a:extLst>
              <a:ext uri="{FF2B5EF4-FFF2-40B4-BE49-F238E27FC236}">
                <a16:creationId xmlns:a16="http://schemas.microsoft.com/office/drawing/2014/main" id="{AA35410E-9C99-AF47-8C48-6F7D79752C12}"/>
              </a:ext>
            </a:extLst>
          </p:cNvPr>
          <p:cNvSpPr>
            <a:spLocks noGrp="1"/>
          </p:cNvSpPr>
          <p:nvPr>
            <p:ph type="body" sz="quarter" idx="18" hasCustomPrompt="1"/>
          </p:nvPr>
        </p:nvSpPr>
        <p:spPr>
          <a:xfrm>
            <a:off x="640079" y="1702482"/>
            <a:ext cx="10920031" cy="272123"/>
          </a:xfrm>
          <a:solidFill>
            <a:schemeClr val="tx1"/>
          </a:solidFill>
        </p:spPr>
        <p:txBody>
          <a:bodyPr anchor="ctr">
            <a:normAutofit/>
          </a:bodyPr>
          <a:lstStyle>
            <a:lvl1pPr marL="0" indent="0" algn="ctr">
              <a:buNone/>
              <a:defRPr sz="1000">
                <a:solidFill>
                  <a:schemeClr val="bg2"/>
                </a:solidFill>
              </a:defRPr>
            </a:lvl1pPr>
          </a:lstStyle>
          <a:p>
            <a:pPr lvl="0"/>
            <a:r>
              <a:rPr lang="en-US"/>
              <a:t>CLICK TO EDIT MASTER TEXT STYLES</a:t>
            </a:r>
          </a:p>
        </p:txBody>
      </p:sp>
    </p:spTree>
    <p:extLst>
      <p:ext uri="{BB962C8B-B14F-4D97-AF65-F5344CB8AC3E}">
        <p14:creationId xmlns:p14="http://schemas.microsoft.com/office/powerpoint/2010/main" val="426153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82FAA-87B4-80E5-D75B-35435FAB0B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540B88-0459-5FB6-A533-98B98B7A5B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B648AF6A-FF17-E937-E5DB-143582982BC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8" name="Slide Number Placeholder 5">
            <a:extLst>
              <a:ext uri="{FF2B5EF4-FFF2-40B4-BE49-F238E27FC236}">
                <a16:creationId xmlns:a16="http://schemas.microsoft.com/office/drawing/2014/main" id="{2509BF79-A024-089B-263F-71BCBCAEDC99}"/>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pic>
        <p:nvPicPr>
          <p:cNvPr id="4" name="Picture 3">
            <a:extLst>
              <a:ext uri="{FF2B5EF4-FFF2-40B4-BE49-F238E27FC236}">
                <a16:creationId xmlns:a16="http://schemas.microsoft.com/office/drawing/2014/main" id="{5984EBB1-0B23-5FEC-557C-53EC1DFE854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1410374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2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1"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6550123F-DC00-ECBD-DDAF-285988B12D6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D649557A-8718-598E-69D8-CC9F9F823287}"/>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9848646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hank You - Additional Info">
    <p:bg>
      <p:bgPr>
        <a:gradFill>
          <a:gsLst>
            <a:gs pos="0">
              <a:srgbClr val="FF0000"/>
            </a:gs>
            <a:gs pos="68000">
              <a:schemeClr val="accent1"/>
            </a:gs>
          </a:gsLst>
          <a:lin ang="10800000" scaled="0"/>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B9B834B-A986-D745-87B9-97AB16529B74}"/>
              </a:ext>
            </a:extLst>
          </p:cNvPr>
          <p:cNvSpPr>
            <a:spLocks noGrp="1"/>
          </p:cNvSpPr>
          <p:nvPr>
            <p:ph type="pic" sz="quarter" idx="13" hasCustomPrompt="1"/>
          </p:nvPr>
        </p:nvSpPr>
        <p:spPr>
          <a:xfrm>
            <a:off x="6095986" y="607311"/>
            <a:ext cx="5464127" cy="5652414"/>
          </a:xfrm>
          <a:solidFill>
            <a:schemeClr val="accent5"/>
          </a:solidFill>
        </p:spPr>
        <p:txBody>
          <a:bodyPr anchor="ctr">
            <a:normAutofit/>
          </a:bodyPr>
          <a:lstStyle>
            <a:lvl1pPr marL="0" indent="0" algn="ctr">
              <a:buNone/>
              <a:defRPr sz="1400"/>
            </a:lvl1pPr>
          </a:lstStyle>
          <a:p>
            <a:r>
              <a:rPr lang="en-US"/>
              <a:t>Drag and Drop Photo Here</a:t>
            </a:r>
          </a:p>
        </p:txBody>
      </p:sp>
      <p:sp>
        <p:nvSpPr>
          <p:cNvPr id="5" name="Title 4">
            <a:extLst>
              <a:ext uri="{FF2B5EF4-FFF2-40B4-BE49-F238E27FC236}">
                <a16:creationId xmlns:a16="http://schemas.microsoft.com/office/drawing/2014/main" id="{D6575CF8-D728-9147-8CAA-B5BD4F6F70A1}"/>
              </a:ext>
            </a:extLst>
          </p:cNvPr>
          <p:cNvSpPr>
            <a:spLocks noGrp="1"/>
          </p:cNvSpPr>
          <p:nvPr>
            <p:ph type="title" hasCustomPrompt="1"/>
          </p:nvPr>
        </p:nvSpPr>
        <p:spPr>
          <a:xfrm>
            <a:off x="561475" y="775509"/>
            <a:ext cx="5026526" cy="1968036"/>
          </a:xfrm>
        </p:spPr>
        <p:txBody>
          <a:bodyPr>
            <a:noAutofit/>
          </a:bodyPr>
          <a:lstStyle>
            <a:lvl1pPr>
              <a:defRPr sz="7200" i="0">
                <a:solidFill>
                  <a:schemeClr val="bg1"/>
                </a:solidFill>
              </a:defRPr>
            </a:lvl1pPr>
          </a:lstStyle>
          <a:p>
            <a:r>
              <a:rPr lang="en-US"/>
              <a:t>Thank You.</a:t>
            </a:r>
          </a:p>
        </p:txBody>
      </p:sp>
      <p:sp>
        <p:nvSpPr>
          <p:cNvPr id="163" name="Subtitle 2">
            <a:extLst>
              <a:ext uri="{FF2B5EF4-FFF2-40B4-BE49-F238E27FC236}">
                <a16:creationId xmlns:a16="http://schemas.microsoft.com/office/drawing/2014/main" id="{0EE5123C-F770-5548-BC33-120BDF9524D0}"/>
              </a:ext>
            </a:extLst>
          </p:cNvPr>
          <p:cNvSpPr>
            <a:spLocks noGrp="1"/>
          </p:cNvSpPr>
          <p:nvPr>
            <p:ph type="subTitle" idx="1" hasCustomPrompt="1"/>
          </p:nvPr>
        </p:nvSpPr>
        <p:spPr>
          <a:xfrm>
            <a:off x="561474" y="2911741"/>
            <a:ext cx="5026526" cy="2489309"/>
          </a:xfrm>
        </p:spPr>
        <p:txBody>
          <a:bodyPr lIns="0" tIns="0" rIns="0" bIns="0">
            <a:normAutofit/>
          </a:bodyPr>
          <a:lstStyle>
            <a:lvl1pPr marL="0" indent="0" algn="l">
              <a:buNone/>
              <a:defRPr sz="1800">
                <a:solidFill>
                  <a:schemeClr val="bg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Rectangle 7">
            <a:extLst>
              <a:ext uri="{FF2B5EF4-FFF2-40B4-BE49-F238E27FC236}">
                <a16:creationId xmlns:a16="http://schemas.microsoft.com/office/drawing/2014/main" id="{4AC89FDE-A35E-B74B-4B55-E0949D3CE92E}"/>
              </a:ext>
            </a:extLst>
          </p:cNvPr>
          <p:cNvSpPr/>
          <p:nvPr/>
        </p:nvSpPr>
        <p:spPr>
          <a:xfrm>
            <a:off x="0" y="6351639"/>
            <a:ext cx="11828206" cy="5063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740A2CD-2C4D-A522-7441-25262B055AA8}"/>
              </a:ext>
            </a:extLst>
          </p:cNvPr>
          <p:cNvPicPr>
            <a:picLocks noChangeAspect="1"/>
          </p:cNvPicPr>
          <p:nvPr/>
        </p:nvPicPr>
        <p:blipFill>
          <a:blip r:embed="rId2" cstate="screen">
            <a:lum bright="97000" contrast="-100000"/>
            <a:extLst>
              <a:ext uri="{28A0092B-C50C-407E-A947-70E740481C1C}">
                <a14:useLocalDpi xmlns:a14="http://schemas.microsoft.com/office/drawing/2010/main"/>
              </a:ext>
            </a:extLst>
          </a:blip>
          <a:srcRect/>
          <a:stretch/>
        </p:blipFill>
        <p:spPr>
          <a:xfrm>
            <a:off x="685253" y="6381325"/>
            <a:ext cx="2314569" cy="256880"/>
          </a:xfrm>
          <a:prstGeom prst="rect">
            <a:avLst/>
          </a:prstGeom>
          <a:effectLst/>
        </p:spPr>
      </p:pic>
    </p:spTree>
    <p:extLst>
      <p:ext uri="{BB962C8B-B14F-4D97-AF65-F5344CB8AC3E}">
        <p14:creationId xmlns:p14="http://schemas.microsoft.com/office/powerpoint/2010/main" val="2948202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7EE9F5-2B8F-09F5-113D-45ECAA41EFC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295142" y="-93512"/>
            <a:ext cx="12528086" cy="7047048"/>
          </a:xfrm>
          <a:prstGeom prst="rect">
            <a:avLst/>
          </a:prstGeom>
        </p:spPr>
      </p:pic>
      <p:sp>
        <p:nvSpPr>
          <p:cNvPr id="2" name="Title 1">
            <a:extLst>
              <a:ext uri="{FF2B5EF4-FFF2-40B4-BE49-F238E27FC236}">
                <a16:creationId xmlns:a16="http://schemas.microsoft.com/office/drawing/2014/main" id="{F3226937-8AAF-2972-6897-6D492C6CF915}"/>
              </a:ext>
            </a:extLst>
          </p:cNvPr>
          <p:cNvSpPr>
            <a:spLocks noGrp="1"/>
          </p:cNvSpPr>
          <p:nvPr>
            <p:ph type="ctrTitle"/>
          </p:nvPr>
        </p:nvSpPr>
        <p:spPr>
          <a:xfrm>
            <a:off x="838200" y="1778790"/>
            <a:ext cx="5880652" cy="2387600"/>
          </a:xfrm>
        </p:spPr>
        <p:txBody>
          <a:bodyPr anchor="b"/>
          <a:lstStyle>
            <a:lvl1pPr algn="l">
              <a:defRPr sz="54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12173E1-8312-CDAC-7530-3EFFC80659FB}"/>
              </a:ext>
            </a:extLst>
          </p:cNvPr>
          <p:cNvSpPr>
            <a:spLocks noGrp="1"/>
          </p:cNvSpPr>
          <p:nvPr>
            <p:ph type="subTitle" idx="1"/>
          </p:nvPr>
        </p:nvSpPr>
        <p:spPr>
          <a:xfrm>
            <a:off x="838200" y="4244153"/>
            <a:ext cx="5880652" cy="6861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9" name="Picture 8">
            <a:extLst>
              <a:ext uri="{FF2B5EF4-FFF2-40B4-BE49-F238E27FC236}">
                <a16:creationId xmlns:a16="http://schemas.microsoft.com/office/drawing/2014/main" id="{4B2D0445-FE41-5174-A394-C59DA3924DE1}"/>
              </a:ext>
            </a:extLst>
          </p:cNvPr>
          <p:cNvPicPr>
            <a:picLocks noChangeAspect="1"/>
          </p:cNvPicPr>
          <p:nvPr/>
        </p:nvPicPr>
        <p:blipFill>
          <a:blip r:embed="rId3"/>
          <a:srcRect/>
          <a:stretch/>
        </p:blipFill>
        <p:spPr>
          <a:xfrm>
            <a:off x="838199" y="506555"/>
            <a:ext cx="5880653" cy="652658"/>
          </a:xfrm>
          <a:prstGeom prst="rect">
            <a:avLst/>
          </a:prstGeom>
          <a:effectLst>
            <a:glow rad="63500">
              <a:schemeClr val="tx1">
                <a:alpha val="6957"/>
              </a:schemeClr>
            </a:glow>
          </a:effectLst>
        </p:spPr>
      </p:pic>
      <p:sp>
        <p:nvSpPr>
          <p:cNvPr id="4" name="Slide Number Placeholder 5">
            <a:extLst>
              <a:ext uri="{FF2B5EF4-FFF2-40B4-BE49-F238E27FC236}">
                <a16:creationId xmlns:a16="http://schemas.microsoft.com/office/drawing/2014/main" id="{C5597EEF-4D95-3970-ECDA-F2CBAD3EBC46}"/>
              </a:ext>
            </a:extLst>
          </p:cNvPr>
          <p:cNvSpPr>
            <a:spLocks noGrp="1"/>
          </p:cNvSpPr>
          <p:nvPr>
            <p:ph type="sldNum" sz="quarter" idx="12"/>
          </p:nvPr>
        </p:nvSpPr>
        <p:spPr>
          <a:xfrm>
            <a:off x="11537969"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25446645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1_Two Content">
    <p:spTree>
      <p:nvGrpSpPr>
        <p:cNvPr id="1" name=""/>
        <p:cNvGrpSpPr/>
        <p:nvPr/>
      </p:nvGrpSpPr>
      <p:grpSpPr>
        <a:xfrm>
          <a:off x="0" y="0"/>
          <a:ext cx="0" cy="0"/>
          <a:chOff x="0" y="0"/>
          <a:chExt cx="0" cy="0"/>
        </a:xfrm>
      </p:grpSpPr>
      <p:pic>
        <p:nvPicPr>
          <p:cNvPr id="7" name="Picture 6" descr="A person with her hand on her face&#10;&#10;Description automatically generated">
            <a:extLst>
              <a:ext uri="{FF2B5EF4-FFF2-40B4-BE49-F238E27FC236}">
                <a16:creationId xmlns:a16="http://schemas.microsoft.com/office/drawing/2014/main" id="{00B6297A-9EE4-1BD5-3996-6B74EEBF51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64594" y="0"/>
            <a:ext cx="8027406"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A3737AE8-0732-F4C0-21B4-692853D3AAD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B48333DF-4EFA-5B48-E590-9CC7A5EB8D72}"/>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31779346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8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53815" y="-86521"/>
            <a:ext cx="12499630" cy="7031041"/>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911012"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911011"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ACE4FEE3-24AD-0F66-C98F-8258FA6A96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8B157045-506D-D4A3-070C-6D673FCE333C}"/>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5034078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5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1" y="-94524"/>
            <a:ext cx="12528083"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11873C01-3041-7DA5-7454-5EADC81D107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D3F4BE31-0560-CFF0-74CE-70DE0BA923A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12623528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2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1"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6550123F-DC00-ECBD-DDAF-285988B12D6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D649557A-8718-598E-69D8-CC9F9F823287}"/>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69456994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9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53815" y="-86521"/>
            <a:ext cx="12499630" cy="7031041"/>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911012"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911011"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6C44D8A0-2B59-8663-9024-E07123E4B6E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D8FD0982-9E62-D578-8EDB-5FABB868C4A5}"/>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29643947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0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1" y="-94524"/>
            <a:ext cx="12528083"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51183"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51182"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D7358CD0-45E5-F572-6AE2-9241FA41393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00C26E19-5976-B412-F3DA-952EFAD555D1}"/>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348426658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3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1"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51183" y="365125"/>
            <a:ext cx="4747591"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51182" y="1825625"/>
            <a:ext cx="4747592"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26F75696-E34E-3CF0-6C00-1B0F5C1E2D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46512CD2-C3D2-C29A-0098-971D755880BF}"/>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35230661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4_Two Content">
    <p:spTree>
      <p:nvGrpSpPr>
        <p:cNvPr id="1" name=""/>
        <p:cNvGrpSpPr/>
        <p:nvPr/>
      </p:nvGrpSpPr>
      <p:grpSpPr>
        <a:xfrm>
          <a:off x="0" y="0"/>
          <a:ext cx="0" cy="0"/>
          <a:chOff x="0" y="0"/>
          <a:chExt cx="0" cy="0"/>
        </a:xfrm>
      </p:grpSpPr>
      <p:pic>
        <p:nvPicPr>
          <p:cNvPr id="4" name="Picture 3" descr="A person sitting on a chair&#10;&#10;Description automatically generated">
            <a:extLst>
              <a:ext uri="{FF2B5EF4-FFF2-40B4-BE49-F238E27FC236}">
                <a16:creationId xmlns:a16="http://schemas.microsoft.com/office/drawing/2014/main" id="{B5CC982E-8CDB-E7B8-514F-5901E2D52FC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65522" y="1"/>
            <a:ext cx="6994518"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53DA71DE-1903-8958-CFE5-CD002AE48A1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8A22A107-3E7E-9C3D-7315-9BA8D0E9D345}"/>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2601250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9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53815" y="-86521"/>
            <a:ext cx="12499630" cy="7031041"/>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911012"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911011"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6C44D8A0-2B59-8663-9024-E07123E4B6E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D8FD0982-9E62-D578-8EDB-5FABB868C4A5}"/>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39773212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5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7C55F13C-8BAB-5B3B-1970-F20F8439891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529721B2-60F4-C4A7-4DC3-FC781091C80E}"/>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9" name="Picture 8" descr="A person sitting on a chair&#10;&#10;Description automatically generated">
            <a:extLst>
              <a:ext uri="{FF2B5EF4-FFF2-40B4-BE49-F238E27FC236}">
                <a16:creationId xmlns:a16="http://schemas.microsoft.com/office/drawing/2014/main" id="{B18BB6DA-DB08-E2CF-C8F9-25B5CF8F99E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65522" y="1"/>
            <a:ext cx="6994518" cy="6858000"/>
          </a:xfrm>
          <a:prstGeom prst="rect">
            <a:avLst/>
          </a:prstGeom>
        </p:spPr>
      </p:pic>
    </p:spTree>
    <p:extLst>
      <p:ext uri="{BB962C8B-B14F-4D97-AF65-F5344CB8AC3E}">
        <p14:creationId xmlns:p14="http://schemas.microsoft.com/office/powerpoint/2010/main" val="176709870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7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1"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7ED21E2A-D20A-F0DC-E6F0-AF5F918F5E2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11" name="Slide Number Placeholder 5">
            <a:extLst>
              <a:ext uri="{FF2B5EF4-FFF2-40B4-BE49-F238E27FC236}">
                <a16:creationId xmlns:a16="http://schemas.microsoft.com/office/drawing/2014/main" id="{43DCD992-1885-632E-94C8-74C0EA3946E1}"/>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5386859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8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1" cy="7047045"/>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86A0DFE5-9759-DD21-E3D8-7A1A6FBEE8A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8DFAE3B4-3A28-7FEB-4BE7-3EE2FD067ECD}"/>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186067407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19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0" cy="7047045"/>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EE112430-1700-2B62-E001-D71780B56C6E}"/>
              </a:ext>
            </a:extLst>
          </p:cNvPr>
          <p:cNvSpPr txBox="1">
            <a:spLocks/>
          </p:cNvSpPr>
          <p:nvPr/>
        </p:nvSpPr>
        <p:spPr>
          <a:xfrm>
            <a:off x="11259175" y="6356350"/>
            <a:ext cx="399428" cy="365125"/>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2C71310-C043-D941-9577-A2E27DC14994}" type="slidenum">
              <a:rPr lang="en-US" smtClean="0"/>
              <a:pPr/>
              <a:t>‹#›</a:t>
            </a:fld>
            <a:endParaRPr lang="en-US"/>
          </a:p>
        </p:txBody>
      </p:sp>
      <p:pic>
        <p:nvPicPr>
          <p:cNvPr id="9" name="Picture 8">
            <a:extLst>
              <a:ext uri="{FF2B5EF4-FFF2-40B4-BE49-F238E27FC236}">
                <a16:creationId xmlns:a16="http://schemas.microsoft.com/office/drawing/2014/main" id="{169BBBD0-AED3-787E-3C25-5B7460C0582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spTree>
    <p:extLst>
      <p:ext uri="{BB962C8B-B14F-4D97-AF65-F5344CB8AC3E}">
        <p14:creationId xmlns:p14="http://schemas.microsoft.com/office/powerpoint/2010/main" val="18109403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20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0" cy="7047045"/>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17B1E8D0-1C26-9ADB-94DF-5812589F7BA7}"/>
              </a:ext>
            </a:extLst>
          </p:cNvPr>
          <p:cNvSpPr txBox="1">
            <a:spLocks/>
          </p:cNvSpPr>
          <p:nvPr/>
        </p:nvSpPr>
        <p:spPr>
          <a:xfrm>
            <a:off x="11259175" y="6356350"/>
            <a:ext cx="399428" cy="365125"/>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2C71310-C043-D941-9577-A2E27DC14994}" type="slidenum">
              <a:rPr lang="en-US" smtClean="0"/>
              <a:pPr/>
              <a:t>‹#›</a:t>
            </a:fld>
            <a:endParaRPr lang="en-US"/>
          </a:p>
        </p:txBody>
      </p:sp>
      <p:pic>
        <p:nvPicPr>
          <p:cNvPr id="9" name="Picture 8">
            <a:extLst>
              <a:ext uri="{FF2B5EF4-FFF2-40B4-BE49-F238E27FC236}">
                <a16:creationId xmlns:a16="http://schemas.microsoft.com/office/drawing/2014/main" id="{4EE839E7-1A2D-C65C-6889-8EB70F89F0D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spTree>
    <p:extLst>
      <p:ext uri="{BB962C8B-B14F-4D97-AF65-F5344CB8AC3E}">
        <p14:creationId xmlns:p14="http://schemas.microsoft.com/office/powerpoint/2010/main" val="296571347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21_Two Content">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62180477-980C-2DA4-D390-F5F16F0031D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4A0BFB28-7B83-9486-6403-41F01EF921C5}"/>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4" name="Picture 3" descr="A person sitting on the floor&#10;&#10;Description automatically generated">
            <a:extLst>
              <a:ext uri="{FF2B5EF4-FFF2-40B4-BE49-F238E27FC236}">
                <a16:creationId xmlns:a16="http://schemas.microsoft.com/office/drawing/2014/main" id="{0D9850F6-3B79-2EDA-9DC7-D2B59B0CD6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
          <a:stretch/>
        </p:blipFill>
        <p:spPr>
          <a:xfrm>
            <a:off x="3865830" y="0"/>
            <a:ext cx="8326169" cy="6858000"/>
          </a:xfrm>
          <a:prstGeom prst="rect">
            <a:avLst/>
          </a:prstGeom>
        </p:spPr>
      </p:pic>
    </p:spTree>
    <p:extLst>
      <p:ext uri="{BB962C8B-B14F-4D97-AF65-F5344CB8AC3E}">
        <p14:creationId xmlns:p14="http://schemas.microsoft.com/office/powerpoint/2010/main" val="13094631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22_Two Cont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descr="A person sitting on the floor&#10;&#10;Description automatically generated">
            <a:extLst>
              <a:ext uri="{FF2B5EF4-FFF2-40B4-BE49-F238E27FC236}">
                <a16:creationId xmlns:a16="http://schemas.microsoft.com/office/drawing/2014/main" id="{AE5F8D34-BDC4-FB9A-F13C-01EC845A551A}"/>
              </a:ext>
            </a:extLst>
          </p:cNvPr>
          <p:cNvPicPr>
            <a:picLocks noChangeAspect="1"/>
          </p:cNvPicPr>
          <p:nvPr/>
        </p:nvPicPr>
        <p:blipFill>
          <a:blip r:embed="rId2"/>
          <a:stretch>
            <a:fillRect/>
          </a:stretch>
        </p:blipFill>
        <p:spPr>
          <a:xfrm>
            <a:off x="3608917" y="0"/>
            <a:ext cx="8583083"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935A1098-A143-B491-6AC4-A8AD7A0323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9666" y="6382019"/>
            <a:ext cx="2314574" cy="256880"/>
          </a:xfrm>
          <a:prstGeom prst="rect">
            <a:avLst/>
          </a:prstGeom>
          <a:effectLst>
            <a:glow rad="63500">
              <a:schemeClr val="tx1">
                <a:alpha val="6179"/>
              </a:schemeClr>
            </a:glow>
          </a:effectLst>
        </p:spPr>
      </p:pic>
    </p:spTree>
    <p:extLst>
      <p:ext uri="{BB962C8B-B14F-4D97-AF65-F5344CB8AC3E}">
        <p14:creationId xmlns:p14="http://schemas.microsoft.com/office/powerpoint/2010/main" val="17538647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23_Two Content">
    <p:spTree>
      <p:nvGrpSpPr>
        <p:cNvPr id="1" name=""/>
        <p:cNvGrpSpPr/>
        <p:nvPr/>
      </p:nvGrpSpPr>
      <p:grpSpPr>
        <a:xfrm>
          <a:off x="0" y="0"/>
          <a:ext cx="0" cy="0"/>
          <a:chOff x="0" y="0"/>
          <a:chExt cx="0" cy="0"/>
        </a:xfrm>
      </p:grpSpPr>
      <p:pic>
        <p:nvPicPr>
          <p:cNvPr id="13" name="Picture 12" descr="A person sitting on the floor&#10;&#10;Description automatically generated">
            <a:extLst>
              <a:ext uri="{FF2B5EF4-FFF2-40B4-BE49-F238E27FC236}">
                <a16:creationId xmlns:a16="http://schemas.microsoft.com/office/drawing/2014/main" id="{574BA7B7-85C4-F7B2-65AF-47C011634CF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
          <a:stretch/>
        </p:blipFill>
        <p:spPr>
          <a:xfrm>
            <a:off x="3865830" y="0"/>
            <a:ext cx="8326169"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0EE37BD-95D8-7FC0-402A-BEA2728BA81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FAF9C8E8-773B-2F22-7B1B-3F3C8A4E7612}"/>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176612837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24_Two Content">
    <p:spTree>
      <p:nvGrpSpPr>
        <p:cNvPr id="1" name=""/>
        <p:cNvGrpSpPr/>
        <p:nvPr/>
      </p:nvGrpSpPr>
      <p:grpSpPr>
        <a:xfrm>
          <a:off x="0" y="0"/>
          <a:ext cx="0" cy="0"/>
          <a:chOff x="0" y="0"/>
          <a:chExt cx="0" cy="0"/>
        </a:xfrm>
      </p:grpSpPr>
      <p:pic>
        <p:nvPicPr>
          <p:cNvPr id="7" name="Picture 6" descr="A person sitting on the floor&#10;&#10;Description automatically generated">
            <a:extLst>
              <a:ext uri="{FF2B5EF4-FFF2-40B4-BE49-F238E27FC236}">
                <a16:creationId xmlns:a16="http://schemas.microsoft.com/office/drawing/2014/main" id="{1D0DFAAE-DAEE-6D89-4C90-426FFE841DC4}"/>
              </a:ext>
            </a:extLst>
          </p:cNvPr>
          <p:cNvPicPr>
            <a:picLocks noChangeAspect="1"/>
          </p:cNvPicPr>
          <p:nvPr/>
        </p:nvPicPr>
        <p:blipFill>
          <a:blip r:embed="rId2"/>
          <a:stretch>
            <a:fillRect/>
          </a:stretch>
        </p:blipFill>
        <p:spPr>
          <a:xfrm>
            <a:off x="3608917" y="0"/>
            <a:ext cx="8583083"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E5423921-4CD8-EC37-2ADF-A806C2D358D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43ACFA43-3CA8-A902-A1F7-5A3D2B915302}"/>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38308263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25_Two Cont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4" name="Picture 3" descr="A person in a black dress&#10;&#10;Description automatically generated">
            <a:extLst>
              <a:ext uri="{FF2B5EF4-FFF2-40B4-BE49-F238E27FC236}">
                <a16:creationId xmlns:a16="http://schemas.microsoft.com/office/drawing/2014/main" id="{EA5AD263-179B-A274-4027-F12F4196D107}"/>
              </a:ext>
            </a:extLst>
          </p:cNvPr>
          <p:cNvPicPr>
            <a:picLocks noChangeAspect="1"/>
          </p:cNvPicPr>
          <p:nvPr/>
        </p:nvPicPr>
        <p:blipFill>
          <a:blip r:embed="rId2"/>
          <a:stretch>
            <a:fillRect/>
          </a:stretch>
        </p:blipFill>
        <p:spPr>
          <a:xfrm>
            <a:off x="0" y="0"/>
            <a:ext cx="7355417"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B8446546-31CF-9636-FAD6-840F6E82227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EDFAF09F-A055-023F-B57B-DB38D8BD3694}"/>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298089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0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1" y="-94524"/>
            <a:ext cx="12528083"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51183"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51182"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D7358CD0-45E5-F572-6AE2-9241FA41393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00C26E19-5976-B412-F3DA-952EFAD555D1}"/>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37926655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26_Two Cont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6" name="Picture 5" descr="A person in a black dress&#10;&#10;Description automatically generated">
            <a:extLst>
              <a:ext uri="{FF2B5EF4-FFF2-40B4-BE49-F238E27FC236}">
                <a16:creationId xmlns:a16="http://schemas.microsoft.com/office/drawing/2014/main" id="{B59A0A9E-F46D-3941-584A-EC42C62EEDB5}"/>
              </a:ext>
            </a:extLst>
          </p:cNvPr>
          <p:cNvPicPr>
            <a:picLocks noChangeAspect="1"/>
          </p:cNvPicPr>
          <p:nvPr/>
        </p:nvPicPr>
        <p:blipFill>
          <a:blip r:embed="rId2"/>
          <a:stretch>
            <a:fillRect/>
          </a:stretch>
        </p:blipFill>
        <p:spPr>
          <a:xfrm>
            <a:off x="0" y="0"/>
            <a:ext cx="7186083"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9D47981-C629-4463-046E-775168C2B1B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9" name="Slide Number Placeholder 5">
            <a:extLst>
              <a:ext uri="{FF2B5EF4-FFF2-40B4-BE49-F238E27FC236}">
                <a16:creationId xmlns:a16="http://schemas.microsoft.com/office/drawing/2014/main" id="{E37F2550-3C0E-28AF-7A4B-9CBAF72736F8}"/>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7778749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27_Two Content">
    <p:spTree>
      <p:nvGrpSpPr>
        <p:cNvPr id="1" name=""/>
        <p:cNvGrpSpPr/>
        <p:nvPr/>
      </p:nvGrpSpPr>
      <p:grpSpPr>
        <a:xfrm>
          <a:off x="0" y="0"/>
          <a:ext cx="0" cy="0"/>
          <a:chOff x="0" y="0"/>
          <a:chExt cx="0" cy="0"/>
        </a:xfrm>
      </p:grpSpPr>
      <p:pic>
        <p:nvPicPr>
          <p:cNvPr id="10" name="Picture 9" descr="A person in a black dress&#10;&#10;Description automatically generated">
            <a:extLst>
              <a:ext uri="{FF2B5EF4-FFF2-40B4-BE49-F238E27FC236}">
                <a16:creationId xmlns:a16="http://schemas.microsoft.com/office/drawing/2014/main" id="{A1ADA67E-8627-54DF-1249-0CDD775EECE2}"/>
              </a:ext>
            </a:extLst>
          </p:cNvPr>
          <p:cNvPicPr>
            <a:picLocks noChangeAspect="1"/>
          </p:cNvPicPr>
          <p:nvPr/>
        </p:nvPicPr>
        <p:blipFill>
          <a:blip r:embed="rId2"/>
          <a:stretch>
            <a:fillRect/>
          </a:stretch>
        </p:blipFill>
        <p:spPr>
          <a:xfrm>
            <a:off x="0" y="0"/>
            <a:ext cx="7355417"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EC55B4E8-FC68-5804-4F6F-2E395949D1F2}"/>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9" name="Picture 8">
            <a:extLst>
              <a:ext uri="{FF2B5EF4-FFF2-40B4-BE49-F238E27FC236}">
                <a16:creationId xmlns:a16="http://schemas.microsoft.com/office/drawing/2014/main" id="{C55F6859-5CFD-EA79-BE73-D28956F68DA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spTree>
    <p:extLst>
      <p:ext uri="{BB962C8B-B14F-4D97-AF65-F5344CB8AC3E}">
        <p14:creationId xmlns:p14="http://schemas.microsoft.com/office/powerpoint/2010/main" val="5830062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28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D620DFD-6C23-839F-67B5-151ABD0CF221}"/>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11" name="Picture 10">
            <a:extLst>
              <a:ext uri="{FF2B5EF4-FFF2-40B4-BE49-F238E27FC236}">
                <a16:creationId xmlns:a16="http://schemas.microsoft.com/office/drawing/2014/main" id="{FF1AEDB5-2F8B-9379-6812-043F4C6BA25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pic>
        <p:nvPicPr>
          <p:cNvPr id="5" name="Picture 4" descr="A person in a black dress&#10;&#10;Description automatically generated">
            <a:extLst>
              <a:ext uri="{FF2B5EF4-FFF2-40B4-BE49-F238E27FC236}">
                <a16:creationId xmlns:a16="http://schemas.microsoft.com/office/drawing/2014/main" id="{41588764-A969-3901-6670-AC03513F086C}"/>
              </a:ext>
            </a:extLst>
          </p:cNvPr>
          <p:cNvPicPr>
            <a:picLocks noChangeAspect="1"/>
          </p:cNvPicPr>
          <p:nvPr/>
        </p:nvPicPr>
        <p:blipFill>
          <a:blip r:embed="rId3"/>
          <a:stretch>
            <a:fillRect/>
          </a:stretch>
        </p:blipFill>
        <p:spPr>
          <a:xfrm>
            <a:off x="0" y="0"/>
            <a:ext cx="7186083" cy="6858000"/>
          </a:xfrm>
          <a:prstGeom prst="rect">
            <a:avLst/>
          </a:prstGeom>
        </p:spPr>
      </p:pic>
    </p:spTree>
    <p:extLst>
      <p:ext uri="{BB962C8B-B14F-4D97-AF65-F5344CB8AC3E}">
        <p14:creationId xmlns:p14="http://schemas.microsoft.com/office/powerpoint/2010/main" val="399515871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29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03C8DABE-29DF-4624-6FB4-9D0482251DC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53D737BB-FC8A-74F8-2255-DB536FFC9FFB}"/>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4" name="Picture 3" descr="A person with curly hair and white pants&#10;&#10;Description automatically generated">
            <a:extLst>
              <a:ext uri="{FF2B5EF4-FFF2-40B4-BE49-F238E27FC236}">
                <a16:creationId xmlns:a16="http://schemas.microsoft.com/office/drawing/2014/main" id="{03BA7C03-F351-42D9-8B73-05BAA98C76F3}"/>
              </a:ext>
            </a:extLst>
          </p:cNvPr>
          <p:cNvPicPr>
            <a:picLocks noChangeAspect="1"/>
          </p:cNvPicPr>
          <p:nvPr/>
        </p:nvPicPr>
        <p:blipFill>
          <a:blip r:embed="rId3"/>
          <a:stretch>
            <a:fillRect/>
          </a:stretch>
        </p:blipFill>
        <p:spPr>
          <a:xfrm>
            <a:off x="5626745" y="0"/>
            <a:ext cx="6688667" cy="6858000"/>
          </a:xfrm>
          <a:prstGeom prst="rect">
            <a:avLst/>
          </a:prstGeom>
        </p:spPr>
      </p:pic>
    </p:spTree>
    <p:extLst>
      <p:ext uri="{BB962C8B-B14F-4D97-AF65-F5344CB8AC3E}">
        <p14:creationId xmlns:p14="http://schemas.microsoft.com/office/powerpoint/2010/main" val="223484392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30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C8955123-0EA0-53B0-964E-E1ED347F739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DB5F9BCA-3957-0E4C-F28B-602E4B185FEF}"/>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8" name="Picture 7" descr="A person with curly hair wearing a white sweater and white pants&#10;&#10;Description automatically generated">
            <a:extLst>
              <a:ext uri="{FF2B5EF4-FFF2-40B4-BE49-F238E27FC236}">
                <a16:creationId xmlns:a16="http://schemas.microsoft.com/office/drawing/2014/main" id="{866F8117-4CF3-50E0-A9E8-5CBA79142A1A}"/>
              </a:ext>
            </a:extLst>
          </p:cNvPr>
          <p:cNvPicPr>
            <a:picLocks noChangeAspect="1"/>
          </p:cNvPicPr>
          <p:nvPr/>
        </p:nvPicPr>
        <p:blipFill>
          <a:blip r:embed="rId3"/>
          <a:stretch>
            <a:fillRect/>
          </a:stretch>
        </p:blipFill>
        <p:spPr>
          <a:xfrm>
            <a:off x="5672667" y="0"/>
            <a:ext cx="6519333" cy="6858000"/>
          </a:xfrm>
          <a:prstGeom prst="rect">
            <a:avLst/>
          </a:prstGeom>
        </p:spPr>
      </p:pic>
    </p:spTree>
    <p:extLst>
      <p:ext uri="{BB962C8B-B14F-4D97-AF65-F5344CB8AC3E}">
        <p14:creationId xmlns:p14="http://schemas.microsoft.com/office/powerpoint/2010/main" val="336289483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3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AC20ECBA-B639-874B-496F-F006D3DD3FE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FD6F7F99-47A6-B7D8-F454-7B893B6FF1C8}"/>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7" name="Picture 6" descr="A person with curly hair wearing a white sweater and white pants&#10;&#10;Description automatically generated">
            <a:extLst>
              <a:ext uri="{FF2B5EF4-FFF2-40B4-BE49-F238E27FC236}">
                <a16:creationId xmlns:a16="http://schemas.microsoft.com/office/drawing/2014/main" id="{84463D17-4F80-E4FC-4C76-382FF93F6E2E}"/>
              </a:ext>
            </a:extLst>
          </p:cNvPr>
          <p:cNvPicPr>
            <a:picLocks noChangeAspect="1"/>
          </p:cNvPicPr>
          <p:nvPr/>
        </p:nvPicPr>
        <p:blipFill>
          <a:blip r:embed="rId3"/>
          <a:stretch>
            <a:fillRect/>
          </a:stretch>
        </p:blipFill>
        <p:spPr>
          <a:xfrm>
            <a:off x="5672667" y="0"/>
            <a:ext cx="6519333" cy="6858000"/>
          </a:xfrm>
          <a:prstGeom prst="rect">
            <a:avLst/>
          </a:prstGeom>
        </p:spPr>
      </p:pic>
    </p:spTree>
    <p:extLst>
      <p:ext uri="{BB962C8B-B14F-4D97-AF65-F5344CB8AC3E}">
        <p14:creationId xmlns:p14="http://schemas.microsoft.com/office/powerpoint/2010/main" val="193479225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3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E6CF1BB5-90D2-DA71-E667-EEAFAD2F70E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9" name="Slide Number Placeholder 5">
            <a:extLst>
              <a:ext uri="{FF2B5EF4-FFF2-40B4-BE49-F238E27FC236}">
                <a16:creationId xmlns:a16="http://schemas.microsoft.com/office/drawing/2014/main" id="{8F25225C-49EE-1331-8B12-2C276FE45E97}"/>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6" name="Picture 5" descr="A person with curly hair and white pants&#10;&#10;Description automatically generated">
            <a:extLst>
              <a:ext uri="{FF2B5EF4-FFF2-40B4-BE49-F238E27FC236}">
                <a16:creationId xmlns:a16="http://schemas.microsoft.com/office/drawing/2014/main" id="{30C959CD-CAB5-934B-5B0A-E9D62A155FD7}"/>
              </a:ext>
            </a:extLst>
          </p:cNvPr>
          <p:cNvPicPr>
            <a:picLocks noChangeAspect="1"/>
          </p:cNvPicPr>
          <p:nvPr/>
        </p:nvPicPr>
        <p:blipFill>
          <a:blip r:embed="rId3"/>
          <a:stretch>
            <a:fillRect/>
          </a:stretch>
        </p:blipFill>
        <p:spPr>
          <a:xfrm>
            <a:off x="5626745" y="0"/>
            <a:ext cx="6688667" cy="6858000"/>
          </a:xfrm>
          <a:prstGeom prst="rect">
            <a:avLst/>
          </a:prstGeom>
        </p:spPr>
      </p:pic>
    </p:spTree>
    <p:extLst>
      <p:ext uri="{BB962C8B-B14F-4D97-AF65-F5344CB8AC3E}">
        <p14:creationId xmlns:p14="http://schemas.microsoft.com/office/powerpoint/2010/main" val="307095006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37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E9C8CFB6-A875-C98A-5B94-D07220F768B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71902634-0EF3-3D80-A8BB-C3B5AC349B52}"/>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7" name="Picture 6" descr="A person smiling with his hand on his head&#10;&#10;Description automatically generated">
            <a:extLst>
              <a:ext uri="{FF2B5EF4-FFF2-40B4-BE49-F238E27FC236}">
                <a16:creationId xmlns:a16="http://schemas.microsoft.com/office/drawing/2014/main" id="{85A9831E-E6E1-BCBB-C68D-14FDA0B7AB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6757416" cy="6858000"/>
          </a:xfrm>
          <a:prstGeom prst="rect">
            <a:avLst/>
          </a:prstGeom>
        </p:spPr>
      </p:pic>
    </p:spTree>
    <p:extLst>
      <p:ext uri="{BB962C8B-B14F-4D97-AF65-F5344CB8AC3E}">
        <p14:creationId xmlns:p14="http://schemas.microsoft.com/office/powerpoint/2010/main" val="210253757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38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4F068DAF-9DEF-1E91-8BD0-C37C7641F3A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5045BEB6-6B96-F5B5-63E9-C5E85958FC56}"/>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4" name="Picture 3" descr="A person with his shirt open&#10;&#10;Description automatically generated">
            <a:extLst>
              <a:ext uri="{FF2B5EF4-FFF2-40B4-BE49-F238E27FC236}">
                <a16:creationId xmlns:a16="http://schemas.microsoft.com/office/drawing/2014/main" id="{9747BFF8-0694-35A9-DC7C-3D9A60BADCE6}"/>
              </a:ext>
            </a:extLst>
          </p:cNvPr>
          <p:cNvPicPr>
            <a:picLocks noChangeAspect="1"/>
          </p:cNvPicPr>
          <p:nvPr/>
        </p:nvPicPr>
        <p:blipFill>
          <a:blip r:embed="rId3"/>
          <a:stretch>
            <a:fillRect/>
          </a:stretch>
        </p:blipFill>
        <p:spPr>
          <a:xfrm>
            <a:off x="0" y="0"/>
            <a:ext cx="7270750" cy="6858000"/>
          </a:xfrm>
          <a:prstGeom prst="rect">
            <a:avLst/>
          </a:prstGeom>
        </p:spPr>
      </p:pic>
    </p:spTree>
    <p:extLst>
      <p:ext uri="{BB962C8B-B14F-4D97-AF65-F5344CB8AC3E}">
        <p14:creationId xmlns:p14="http://schemas.microsoft.com/office/powerpoint/2010/main" val="280560966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39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0E8F174F-BB1E-1076-2810-69EDFF4FE0EA}"/>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9" name="Picture 8">
            <a:extLst>
              <a:ext uri="{FF2B5EF4-FFF2-40B4-BE49-F238E27FC236}">
                <a16:creationId xmlns:a16="http://schemas.microsoft.com/office/drawing/2014/main" id="{52935CFC-7E2F-51CA-EAD5-64A9E5AA021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pic>
        <p:nvPicPr>
          <p:cNvPr id="6" name="Picture 5" descr="A person with his shirt open&#10;&#10;Description automatically generated">
            <a:extLst>
              <a:ext uri="{FF2B5EF4-FFF2-40B4-BE49-F238E27FC236}">
                <a16:creationId xmlns:a16="http://schemas.microsoft.com/office/drawing/2014/main" id="{C18D2EA6-C9AC-CE74-584E-815F0FA0175D}"/>
              </a:ext>
            </a:extLst>
          </p:cNvPr>
          <p:cNvPicPr>
            <a:picLocks noChangeAspect="1"/>
          </p:cNvPicPr>
          <p:nvPr/>
        </p:nvPicPr>
        <p:blipFill>
          <a:blip r:embed="rId3"/>
          <a:stretch>
            <a:fillRect/>
          </a:stretch>
        </p:blipFill>
        <p:spPr>
          <a:xfrm>
            <a:off x="0" y="0"/>
            <a:ext cx="7270750" cy="6858000"/>
          </a:xfrm>
          <a:prstGeom prst="rect">
            <a:avLst/>
          </a:prstGeom>
        </p:spPr>
      </p:pic>
    </p:spTree>
    <p:extLst>
      <p:ext uri="{BB962C8B-B14F-4D97-AF65-F5344CB8AC3E}">
        <p14:creationId xmlns:p14="http://schemas.microsoft.com/office/powerpoint/2010/main" val="936789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0" y="-94524"/>
            <a:ext cx="12528081"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51183" y="365125"/>
            <a:ext cx="4747591"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51182" y="1825625"/>
            <a:ext cx="4747592"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26F75696-E34E-3CF0-6C00-1B0F5C1E2D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46512CD2-C3D2-C29A-0098-971D755880BF}"/>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388777287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40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BCF37169-B001-B280-87D7-914633AC8969}"/>
              </a:ext>
            </a:extLst>
          </p:cNvPr>
          <p:cNvSpPr>
            <a:spLocks noGrp="1"/>
          </p:cNvSpPr>
          <p:nvPr>
            <p:ph type="sldNum" sz="quarter" idx="12"/>
          </p:nvPr>
        </p:nvSpPr>
        <p:spPr>
          <a:xfrm>
            <a:off x="11259175"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9" name="Picture 8">
            <a:extLst>
              <a:ext uri="{FF2B5EF4-FFF2-40B4-BE49-F238E27FC236}">
                <a16:creationId xmlns:a16="http://schemas.microsoft.com/office/drawing/2014/main" id="{30CB855F-43B1-E805-4EFC-7ADF5B59689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132084" y="6382019"/>
            <a:ext cx="2314569" cy="256880"/>
          </a:xfrm>
          <a:prstGeom prst="rect">
            <a:avLst/>
          </a:prstGeom>
          <a:effectLst/>
        </p:spPr>
      </p:pic>
      <p:pic>
        <p:nvPicPr>
          <p:cNvPr id="5" name="Picture 4" descr="A person smiling with his hand on his head&#10;&#10;Description automatically generated">
            <a:extLst>
              <a:ext uri="{FF2B5EF4-FFF2-40B4-BE49-F238E27FC236}">
                <a16:creationId xmlns:a16="http://schemas.microsoft.com/office/drawing/2014/main" id="{ECBB54BF-7B0E-BA7B-22AA-4D6C4DDF6D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6757416" cy="6858000"/>
          </a:xfrm>
          <a:prstGeom prst="rect">
            <a:avLst/>
          </a:prstGeom>
        </p:spPr>
      </p:pic>
    </p:spTree>
    <p:extLst>
      <p:ext uri="{BB962C8B-B14F-4D97-AF65-F5344CB8AC3E}">
        <p14:creationId xmlns:p14="http://schemas.microsoft.com/office/powerpoint/2010/main" val="411837407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33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2F937A32-AC0B-B69A-7186-FACA8335518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D023B9F5-2E97-4D4C-FCC8-209ED833F909}"/>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12" name="Picture 11" descr="A person stretching his arms&#10;&#10;Description automatically generated">
            <a:extLst>
              <a:ext uri="{FF2B5EF4-FFF2-40B4-BE49-F238E27FC236}">
                <a16:creationId xmlns:a16="http://schemas.microsoft.com/office/drawing/2014/main" id="{3DA17513-101C-4986-C0B5-D654094BF6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94376" y="0"/>
            <a:ext cx="6897624" cy="6858000"/>
          </a:xfrm>
          <a:prstGeom prst="rect">
            <a:avLst/>
          </a:prstGeom>
        </p:spPr>
      </p:pic>
    </p:spTree>
    <p:extLst>
      <p:ext uri="{BB962C8B-B14F-4D97-AF65-F5344CB8AC3E}">
        <p14:creationId xmlns:p14="http://schemas.microsoft.com/office/powerpoint/2010/main" val="255163990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34_Two Conten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BDFC7061-79D4-A265-A7A7-8F0316D5B1E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FEA60C81-3C8F-333C-37B9-FD95E72ACB9A}"/>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7" name="Picture 6" descr="A person stretching his arms&#10;&#10;Description automatically generated">
            <a:extLst>
              <a:ext uri="{FF2B5EF4-FFF2-40B4-BE49-F238E27FC236}">
                <a16:creationId xmlns:a16="http://schemas.microsoft.com/office/drawing/2014/main" id="{07CDFCDF-8100-135C-64CF-FC164E171E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02936" y="0"/>
            <a:ext cx="6989064" cy="6858000"/>
          </a:xfrm>
          <a:prstGeom prst="rect">
            <a:avLst/>
          </a:prstGeom>
        </p:spPr>
      </p:pic>
    </p:spTree>
    <p:extLst>
      <p:ext uri="{BB962C8B-B14F-4D97-AF65-F5344CB8AC3E}">
        <p14:creationId xmlns:p14="http://schemas.microsoft.com/office/powerpoint/2010/main" val="123938748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6" name="Title Placeholder 1">
            <a:extLst>
              <a:ext uri="{FF2B5EF4-FFF2-40B4-BE49-F238E27FC236}">
                <a16:creationId xmlns:a16="http://schemas.microsoft.com/office/drawing/2014/main" id="{01833BBD-B247-7247-A930-0E21A9984433}"/>
              </a:ext>
            </a:extLst>
          </p:cNvPr>
          <p:cNvSpPr>
            <a:spLocks noGrp="1"/>
          </p:cNvSpPr>
          <p:nvPr>
            <p:ph type="title"/>
          </p:nvPr>
        </p:nvSpPr>
        <p:spPr>
          <a:xfrm>
            <a:off x="639525" y="635619"/>
            <a:ext cx="10935631" cy="693514"/>
          </a:xfrm>
          <a:prstGeom prst="rect">
            <a:avLst/>
          </a:prstGeom>
        </p:spPr>
        <p:txBody>
          <a:bodyPr vert="horz" lIns="0" tIns="0" rIns="0" bIns="0" rtlCol="0" anchor="t">
            <a:normAutofit/>
          </a:bodyPr>
          <a:lstStyle>
            <a:lvl1pPr>
              <a:defRPr sz="3800"/>
            </a:lvl1pPr>
          </a:lstStyle>
          <a:p>
            <a:r>
              <a:rPr lang="en-US"/>
              <a:t>Click to edit Master title style</a:t>
            </a:r>
          </a:p>
        </p:txBody>
      </p:sp>
      <p:sp>
        <p:nvSpPr>
          <p:cNvPr id="38" name="Slide Number Placeholder 5">
            <a:extLst>
              <a:ext uri="{FF2B5EF4-FFF2-40B4-BE49-F238E27FC236}">
                <a16:creationId xmlns:a16="http://schemas.microsoft.com/office/drawing/2014/main" id="{0D732663-B2FD-B041-B890-3A8E80EA3F5D}"/>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2" name="Picture 1">
            <a:extLst>
              <a:ext uri="{FF2B5EF4-FFF2-40B4-BE49-F238E27FC236}">
                <a16:creationId xmlns:a16="http://schemas.microsoft.com/office/drawing/2014/main" id="{AB9AC31D-E190-7F79-3ABF-5E32AB2AF06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369711487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 Subhead">
    <p:spTree>
      <p:nvGrpSpPr>
        <p:cNvPr id="1" name=""/>
        <p:cNvGrpSpPr/>
        <p:nvPr/>
      </p:nvGrpSpPr>
      <p:grpSpPr>
        <a:xfrm>
          <a:off x="0" y="0"/>
          <a:ext cx="0" cy="0"/>
          <a:chOff x="0" y="0"/>
          <a:chExt cx="0" cy="0"/>
        </a:xfrm>
      </p:grpSpPr>
      <p:sp>
        <p:nvSpPr>
          <p:cNvPr id="36" name="Subtitle 2">
            <a:extLst>
              <a:ext uri="{FF2B5EF4-FFF2-40B4-BE49-F238E27FC236}">
                <a16:creationId xmlns:a16="http://schemas.microsoft.com/office/drawing/2014/main" id="{8FFA0F38-2C57-774B-816F-0829094907C9}"/>
              </a:ext>
            </a:extLst>
          </p:cNvPr>
          <p:cNvSpPr>
            <a:spLocks noGrp="1"/>
          </p:cNvSpPr>
          <p:nvPr>
            <p:ph type="subTitle" idx="1" hasCustomPrompt="1"/>
          </p:nvPr>
        </p:nvSpPr>
        <p:spPr>
          <a:xfrm>
            <a:off x="648922"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8" name="Title Placeholder 1">
            <a:extLst>
              <a:ext uri="{FF2B5EF4-FFF2-40B4-BE49-F238E27FC236}">
                <a16:creationId xmlns:a16="http://schemas.microsoft.com/office/drawing/2014/main" id="{CFDC58DA-AECD-0044-BAAD-EA4A84B14BBC}"/>
              </a:ext>
            </a:extLst>
          </p:cNvPr>
          <p:cNvSpPr>
            <a:spLocks noGrp="1"/>
          </p:cNvSpPr>
          <p:nvPr>
            <p:ph type="title"/>
          </p:nvPr>
        </p:nvSpPr>
        <p:spPr>
          <a:xfrm>
            <a:off x="639525" y="635619"/>
            <a:ext cx="10935631" cy="451097"/>
          </a:xfrm>
          <a:prstGeom prst="rect">
            <a:avLst/>
          </a:prstGeom>
        </p:spPr>
        <p:txBody>
          <a:bodyPr vert="horz" lIns="0" tIns="0" rIns="0" bIns="0" rtlCol="0" anchor="t">
            <a:normAutofit/>
          </a:bodyPr>
          <a:lstStyle>
            <a:lvl1pPr>
              <a:defRPr sz="3800"/>
            </a:lvl1pPr>
          </a:lstStyle>
          <a:p>
            <a:r>
              <a:rPr lang="en-US"/>
              <a:t>Click to edit Master title style</a:t>
            </a:r>
          </a:p>
        </p:txBody>
      </p:sp>
      <p:sp>
        <p:nvSpPr>
          <p:cNvPr id="41" name="Slide Number Placeholder 5">
            <a:extLst>
              <a:ext uri="{FF2B5EF4-FFF2-40B4-BE49-F238E27FC236}">
                <a16:creationId xmlns:a16="http://schemas.microsoft.com/office/drawing/2014/main" id="{F95624F3-84C3-3D4B-9345-0D0178C75A80}"/>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2" name="Picture 1">
            <a:extLst>
              <a:ext uri="{FF2B5EF4-FFF2-40B4-BE49-F238E27FC236}">
                <a16:creationId xmlns:a16="http://schemas.microsoft.com/office/drawing/2014/main" id="{EFDAC49E-E313-8DB7-D256-E083C7777F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206979496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ullets w/ Image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9A491A-AB27-9547-811C-D6FF01AAA33F}"/>
              </a:ext>
            </a:extLst>
          </p:cNvPr>
          <p:cNvSpPr/>
          <p:nvPr/>
        </p:nvSpPr>
        <p:spPr>
          <a:xfrm>
            <a:off x="6096000" y="0"/>
            <a:ext cx="6096000" cy="6858000"/>
          </a:xfrm>
          <a:prstGeom prst="rect">
            <a:avLst/>
          </a:prstGeom>
          <a:gradFill>
            <a:gsLst>
              <a:gs pos="0">
                <a:srgbClr val="FF0000"/>
              </a:gs>
              <a:gs pos="68000">
                <a:schemeClr val="accent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24B053-D8C0-C74E-A8AA-74CB1AA77EF9}"/>
              </a:ext>
            </a:extLst>
          </p:cNvPr>
          <p:cNvSpPr>
            <a:spLocks noGrp="1"/>
          </p:cNvSpPr>
          <p:nvPr>
            <p:ph type="title" hasCustomPrompt="1"/>
          </p:nvPr>
        </p:nvSpPr>
        <p:spPr>
          <a:xfrm>
            <a:off x="640080" y="640080"/>
            <a:ext cx="5197364" cy="1118353"/>
          </a:xfrm>
        </p:spPr>
        <p:txBody>
          <a:bodyPr lIns="0" tIns="0" rIns="0" bIns="0" anchor="t">
            <a:noAutofit/>
          </a:bodyPr>
          <a:lstStyle>
            <a:lvl1pPr>
              <a:defRPr sz="3800">
                <a:solidFill>
                  <a:schemeClr val="tx1"/>
                </a:solidFill>
              </a:defRPr>
            </a:lvl1pPr>
          </a:lstStyle>
          <a:p>
            <a:r>
              <a:rPr lang="en-US"/>
              <a:t>Click to edit Master style</a:t>
            </a:r>
          </a:p>
        </p:txBody>
      </p:sp>
      <p:sp>
        <p:nvSpPr>
          <p:cNvPr id="7" name="Picture Placeholder 6">
            <a:extLst>
              <a:ext uri="{FF2B5EF4-FFF2-40B4-BE49-F238E27FC236}">
                <a16:creationId xmlns:a16="http://schemas.microsoft.com/office/drawing/2014/main" id="{EB9B834B-A986-D745-87B9-97AB16529B74}"/>
              </a:ext>
            </a:extLst>
          </p:cNvPr>
          <p:cNvSpPr>
            <a:spLocks noGrp="1"/>
          </p:cNvSpPr>
          <p:nvPr>
            <p:ph type="pic" sz="quarter" idx="13" hasCustomPrompt="1"/>
          </p:nvPr>
        </p:nvSpPr>
        <p:spPr>
          <a:xfrm>
            <a:off x="6095987" y="651010"/>
            <a:ext cx="5464126" cy="5568815"/>
          </a:xfrm>
        </p:spPr>
        <p:txBody>
          <a:bodyPr anchor="ctr">
            <a:normAutofit/>
          </a:bodyPr>
          <a:lstStyle>
            <a:lvl1pPr marL="0" indent="0" algn="ctr">
              <a:buNone/>
              <a:defRPr sz="1400"/>
            </a:lvl1pPr>
          </a:lstStyle>
          <a:p>
            <a:r>
              <a:rPr lang="en-US"/>
              <a:t>Drag and Drop Photo Here</a:t>
            </a:r>
          </a:p>
        </p:txBody>
      </p:sp>
      <p:sp>
        <p:nvSpPr>
          <p:cNvPr id="42" name="Slide Number Placeholder 5">
            <a:extLst>
              <a:ext uri="{FF2B5EF4-FFF2-40B4-BE49-F238E27FC236}">
                <a16:creationId xmlns:a16="http://schemas.microsoft.com/office/drawing/2014/main" id="{B32DCDBB-E74A-C24F-88A5-CB84116D4ADC}"/>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
        <p:nvSpPr>
          <p:cNvPr id="44" name="Content Placeholder 2">
            <a:extLst>
              <a:ext uri="{FF2B5EF4-FFF2-40B4-BE49-F238E27FC236}">
                <a16:creationId xmlns:a16="http://schemas.microsoft.com/office/drawing/2014/main" id="{30B8392E-D1A7-AE47-A903-3027DA6DC21E}"/>
              </a:ext>
            </a:extLst>
          </p:cNvPr>
          <p:cNvSpPr>
            <a:spLocks noGrp="1"/>
          </p:cNvSpPr>
          <p:nvPr>
            <p:ph idx="1"/>
          </p:nvPr>
        </p:nvSpPr>
        <p:spPr>
          <a:xfrm>
            <a:off x="640080" y="2013995"/>
            <a:ext cx="5197365" cy="4162968"/>
          </a:xfrm>
        </p:spPr>
        <p:txBody>
          <a:bodyPr>
            <a:normAutofit/>
          </a:bodyPr>
          <a:lstStyle>
            <a:lvl1pPr marL="285750" indent="-285750">
              <a:buClr>
                <a:schemeClr val="tx2"/>
              </a:buClr>
              <a:buFont typeface="Arial" panose="020B0604020202020204" pitchFamily="34" charset="0"/>
              <a:buChar char="•"/>
              <a:defRPr sz="1800"/>
            </a:lvl1pPr>
            <a:lvl2pPr marL="346075" indent="-227013">
              <a:spcBef>
                <a:spcPts val="1000"/>
              </a:spcBef>
              <a:buClr>
                <a:schemeClr val="tx2"/>
              </a:buClr>
              <a:buFont typeface="System Font Regular"/>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2710480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Two Content">
    <p:spTree>
      <p:nvGrpSpPr>
        <p:cNvPr id="1" name=""/>
        <p:cNvGrpSpPr/>
        <p:nvPr/>
      </p:nvGrpSpPr>
      <p:grpSpPr>
        <a:xfrm>
          <a:off x="0" y="0"/>
          <a:ext cx="0" cy="0"/>
          <a:chOff x="0" y="0"/>
          <a:chExt cx="0" cy="0"/>
        </a:xfrm>
      </p:grpSpPr>
      <p:pic>
        <p:nvPicPr>
          <p:cNvPr id="8" name="Picture 7" descr="A person in a black swimsuit&#10;&#10;Description automatically generated">
            <a:extLst>
              <a:ext uri="{FF2B5EF4-FFF2-40B4-BE49-F238E27FC236}">
                <a16:creationId xmlns:a16="http://schemas.microsoft.com/office/drawing/2014/main" id="{ACF13288-0FFD-842C-F719-039218EB0D5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0580" y="-95951"/>
            <a:ext cx="12530622" cy="7048475"/>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838200" y="365125"/>
            <a:ext cx="7063409" cy="1325563"/>
          </a:xfrm>
        </p:spPr>
        <p:txBody>
          <a:bodyPr/>
          <a:lstStyle>
            <a:lvl1pPr>
              <a:defRPr sz="40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A120DD17-8B24-7D08-7A01-E1C7B0B86FE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7" name="Slide Number Placeholder 5">
            <a:extLst>
              <a:ext uri="{FF2B5EF4-FFF2-40B4-BE49-F238E27FC236}">
                <a16:creationId xmlns:a16="http://schemas.microsoft.com/office/drawing/2014/main" id="{4658EC2A-C884-DB1B-A454-849EE9DA8979}"/>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466693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2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1" y="-94523"/>
            <a:ext cx="12528083"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A597A72-7B0B-A4CE-C3ED-C2A92414803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3849F728-0BF4-57C9-690C-6E620FC17BA8}"/>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186076608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3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1" y="-94524"/>
            <a:ext cx="12528083"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662530" y="365125"/>
            <a:ext cx="5181600"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66253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1D586C98-7782-47D9-54A3-BCC6B19B1D1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5FCDDA87-4820-19D0-8956-9AAA050EC49A}"/>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255126772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7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53815" y="-86521"/>
            <a:ext cx="12499630" cy="7031041"/>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6911012"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6911011"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C2013FB6-9368-37B0-9178-308FDD70A0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738BB22D-0C5A-50A2-30AF-EA00A387A15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350958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4_Two Content">
    <p:spTree>
      <p:nvGrpSpPr>
        <p:cNvPr id="1" name=""/>
        <p:cNvGrpSpPr/>
        <p:nvPr/>
      </p:nvGrpSpPr>
      <p:grpSpPr>
        <a:xfrm>
          <a:off x="0" y="0"/>
          <a:ext cx="0" cy="0"/>
          <a:chOff x="0" y="0"/>
          <a:chExt cx="0" cy="0"/>
        </a:xfrm>
      </p:grpSpPr>
      <p:pic>
        <p:nvPicPr>
          <p:cNvPr id="4" name="Picture 3" descr="A person sitting on a chair&#10;&#10;Description automatically generated">
            <a:extLst>
              <a:ext uri="{FF2B5EF4-FFF2-40B4-BE49-F238E27FC236}">
                <a16:creationId xmlns:a16="http://schemas.microsoft.com/office/drawing/2014/main" id="{B5CC982E-8CDB-E7B8-514F-5901E2D52FC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65522" y="1"/>
            <a:ext cx="6994518" cy="6858000"/>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21366" y="365125"/>
            <a:ext cx="5181600" cy="1325563"/>
          </a:xfr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21365" y="1825625"/>
            <a:ext cx="5181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53DA71DE-1903-8958-CFE5-CD002AE48A1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6" name="Slide Number Placeholder 5">
            <a:extLst>
              <a:ext uri="{FF2B5EF4-FFF2-40B4-BE49-F238E27FC236}">
                <a16:creationId xmlns:a16="http://schemas.microsoft.com/office/drawing/2014/main" id="{8A22A107-3E7E-9C3D-7315-9BA8D0E9D345}"/>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7D195912-D3C1-4D67-9FF0-AC653E27F8C8}" type="slidenum">
              <a:rPr lang="en-US" smtClean="0"/>
              <a:t>‹#›</a:t>
            </a:fld>
            <a:endParaRPr lang="en-US"/>
          </a:p>
        </p:txBody>
      </p:sp>
    </p:spTree>
    <p:extLst>
      <p:ext uri="{BB962C8B-B14F-4D97-AF65-F5344CB8AC3E}">
        <p14:creationId xmlns:p14="http://schemas.microsoft.com/office/powerpoint/2010/main" val="262223576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4_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5B88B2-D386-D54E-EA0E-67DFB1EDF79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8041" y="-94524"/>
            <a:ext cx="12528083" cy="7047046"/>
          </a:xfrm>
          <a:prstGeom prst="rect">
            <a:avLst/>
          </a:prstGeom>
        </p:spPr>
      </p:pic>
      <p:sp>
        <p:nvSpPr>
          <p:cNvPr id="2" name="Title 1">
            <a:extLst>
              <a:ext uri="{FF2B5EF4-FFF2-40B4-BE49-F238E27FC236}">
                <a16:creationId xmlns:a16="http://schemas.microsoft.com/office/drawing/2014/main" id="{073DC8D1-2DF6-63FB-0A12-FEA812245D11}"/>
              </a:ext>
            </a:extLst>
          </p:cNvPr>
          <p:cNvSpPr>
            <a:spLocks noGrp="1"/>
          </p:cNvSpPr>
          <p:nvPr>
            <p:ph type="title"/>
          </p:nvPr>
        </p:nvSpPr>
        <p:spPr>
          <a:xfrm>
            <a:off x="351183" y="365125"/>
            <a:ext cx="4747591" cy="1325563"/>
          </a:xfr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080511F-E1A8-351B-7BDD-7C3E95ABDF01}"/>
              </a:ext>
            </a:extLst>
          </p:cNvPr>
          <p:cNvSpPr>
            <a:spLocks noGrp="1"/>
          </p:cNvSpPr>
          <p:nvPr>
            <p:ph sz="half" idx="1"/>
          </p:nvPr>
        </p:nvSpPr>
        <p:spPr>
          <a:xfrm>
            <a:off x="351182" y="1825625"/>
            <a:ext cx="4747592"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9D2262E2-6F4A-7CF0-7C32-3B7984E6741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254" y="6382019"/>
            <a:ext cx="2314574" cy="256880"/>
          </a:xfrm>
          <a:prstGeom prst="rect">
            <a:avLst/>
          </a:prstGeom>
          <a:effectLst>
            <a:glow rad="63500">
              <a:schemeClr val="tx1">
                <a:alpha val="6179"/>
              </a:schemeClr>
            </a:glow>
          </a:effectLst>
        </p:spPr>
      </p:pic>
      <p:sp>
        <p:nvSpPr>
          <p:cNvPr id="6" name="Slide Number Placeholder 5">
            <a:extLst>
              <a:ext uri="{FF2B5EF4-FFF2-40B4-BE49-F238E27FC236}">
                <a16:creationId xmlns:a16="http://schemas.microsoft.com/office/drawing/2014/main" id="{914B0E55-748B-AB0E-2A0A-E1B53D0A1F22}"/>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41941929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Bullets w/ Imag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hasCustomPrompt="1"/>
          </p:nvPr>
        </p:nvSpPr>
        <p:spPr>
          <a:xfrm>
            <a:off x="640080" y="640080"/>
            <a:ext cx="5196789" cy="1118353"/>
          </a:xfrm>
        </p:spPr>
        <p:txBody>
          <a:bodyPr lIns="0" tIns="0" rIns="0" bIns="0" anchor="t">
            <a:noAutofit/>
          </a:bodyPr>
          <a:lstStyle>
            <a:lvl1pPr>
              <a:defRPr sz="3800">
                <a:solidFill>
                  <a:schemeClr val="tx1"/>
                </a:solidFill>
              </a:defRPr>
            </a:lvl1pPr>
          </a:lstStyle>
          <a:p>
            <a:r>
              <a:rPr lang="en-US"/>
              <a:t>Click to edit Master style</a:t>
            </a:r>
          </a:p>
        </p:txBody>
      </p:sp>
      <p:sp>
        <p:nvSpPr>
          <p:cNvPr id="7" name="Picture Placeholder 6">
            <a:extLst>
              <a:ext uri="{FF2B5EF4-FFF2-40B4-BE49-F238E27FC236}">
                <a16:creationId xmlns:a16="http://schemas.microsoft.com/office/drawing/2014/main" id="{EB9B834B-A986-D745-87B9-97AB16529B74}"/>
              </a:ext>
            </a:extLst>
          </p:cNvPr>
          <p:cNvSpPr>
            <a:spLocks noGrp="1"/>
          </p:cNvSpPr>
          <p:nvPr>
            <p:ph type="pic" sz="quarter" idx="13" hasCustomPrompt="1"/>
          </p:nvPr>
        </p:nvSpPr>
        <p:spPr>
          <a:xfrm>
            <a:off x="6095987" y="651010"/>
            <a:ext cx="5464126" cy="5568815"/>
          </a:xfrm>
        </p:spPr>
        <p:txBody>
          <a:bodyPr anchor="ctr">
            <a:normAutofit/>
          </a:bodyPr>
          <a:lstStyle>
            <a:lvl1pPr marL="0" indent="0" algn="ctr">
              <a:buNone/>
              <a:defRPr sz="1400"/>
            </a:lvl1pPr>
          </a:lstStyle>
          <a:p>
            <a:r>
              <a:rPr lang="en-US"/>
              <a:t>Drag and Drop Photo Here</a:t>
            </a:r>
          </a:p>
        </p:txBody>
      </p:sp>
      <p:sp>
        <p:nvSpPr>
          <p:cNvPr id="42" name="Slide Number Placeholder 5">
            <a:extLst>
              <a:ext uri="{FF2B5EF4-FFF2-40B4-BE49-F238E27FC236}">
                <a16:creationId xmlns:a16="http://schemas.microsoft.com/office/drawing/2014/main" id="{B32DCDBB-E74A-C24F-88A5-CB84116D4ADC}"/>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
        <p:nvSpPr>
          <p:cNvPr id="3" name="Content Placeholder 2">
            <a:extLst>
              <a:ext uri="{FF2B5EF4-FFF2-40B4-BE49-F238E27FC236}">
                <a16:creationId xmlns:a16="http://schemas.microsoft.com/office/drawing/2014/main" id="{4E043E44-337C-6017-F70F-9AC8F62D1681}"/>
              </a:ext>
            </a:extLst>
          </p:cNvPr>
          <p:cNvSpPr>
            <a:spLocks noGrp="1"/>
          </p:cNvSpPr>
          <p:nvPr>
            <p:ph idx="14"/>
          </p:nvPr>
        </p:nvSpPr>
        <p:spPr>
          <a:xfrm>
            <a:off x="640080" y="2054952"/>
            <a:ext cx="5197365" cy="4162968"/>
          </a:xfrm>
        </p:spPr>
        <p:txBody>
          <a:bodyPr>
            <a:normAutofit/>
          </a:bodyPr>
          <a:lstStyle>
            <a:lvl1pPr marL="285750" indent="-285750">
              <a:buClr>
                <a:schemeClr val="tx2"/>
              </a:buClr>
              <a:buFont typeface="Arial" panose="020B0604020202020204" pitchFamily="34" charset="0"/>
              <a:buChar char="•"/>
              <a:defRPr sz="1800"/>
            </a:lvl1pPr>
            <a:lvl2pPr marL="346075" indent="-227013">
              <a:spcBef>
                <a:spcPts val="1000"/>
              </a:spcBef>
              <a:buClr>
                <a:schemeClr val="tx2"/>
              </a:buClr>
              <a:buFont typeface="System Font Regular"/>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19451588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p:nvPr>
        </p:nvSpPr>
        <p:spPr>
          <a:xfrm>
            <a:off x="640080" y="640080"/>
            <a:ext cx="10919401"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37" name="Content Placeholder 2">
            <a:extLst>
              <a:ext uri="{FF2B5EF4-FFF2-40B4-BE49-F238E27FC236}">
                <a16:creationId xmlns:a16="http://schemas.microsoft.com/office/drawing/2014/main" id="{3AC8EFB9-497D-434E-B392-0D7821008E0A}"/>
              </a:ext>
            </a:extLst>
          </p:cNvPr>
          <p:cNvSpPr>
            <a:spLocks noGrp="1"/>
          </p:cNvSpPr>
          <p:nvPr>
            <p:ph idx="1"/>
          </p:nvPr>
        </p:nvSpPr>
        <p:spPr>
          <a:xfrm>
            <a:off x="640080" y="2011680"/>
            <a:ext cx="5326809" cy="4159904"/>
          </a:xfrm>
        </p:spPr>
        <p:txBody>
          <a:bodyPr>
            <a:normAutofit/>
          </a:bodyPr>
          <a:lstStyle>
            <a:lvl1pPr marL="0" indent="0">
              <a:buNone/>
              <a:defRPr sz="1800"/>
            </a:lvl1pPr>
            <a:lvl2pPr marL="346075" indent="-227013">
              <a:spcBef>
                <a:spcPts val="1000"/>
              </a:spcBef>
              <a:buClr>
                <a:schemeClr val="tx2"/>
              </a:buClr>
              <a:buFont typeface="Arial" panose="020B0604020202020204" pitchFamily="34" charset="0"/>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noProof="0"/>
              <a:t>Click to edit Master text styles</a:t>
            </a:r>
          </a:p>
          <a:p>
            <a:pPr lvl="1"/>
            <a:r>
              <a:rPr lang="en-US" noProof="0"/>
              <a:t>Second level</a:t>
            </a:r>
          </a:p>
        </p:txBody>
      </p:sp>
      <p:sp>
        <p:nvSpPr>
          <p:cNvPr id="39" name="Content Placeholder 2">
            <a:extLst>
              <a:ext uri="{FF2B5EF4-FFF2-40B4-BE49-F238E27FC236}">
                <a16:creationId xmlns:a16="http://schemas.microsoft.com/office/drawing/2014/main" id="{976BC216-9907-EF44-91DA-D7CA27C0260A}"/>
              </a:ext>
            </a:extLst>
          </p:cNvPr>
          <p:cNvSpPr>
            <a:spLocks noGrp="1"/>
          </p:cNvSpPr>
          <p:nvPr>
            <p:ph idx="13"/>
          </p:nvPr>
        </p:nvSpPr>
        <p:spPr>
          <a:xfrm>
            <a:off x="6232671" y="2011680"/>
            <a:ext cx="5326810" cy="4159904"/>
          </a:xfrm>
        </p:spPr>
        <p:txBody>
          <a:bodyPr>
            <a:normAutofit/>
          </a:bodyPr>
          <a:lstStyle>
            <a:lvl1pPr marL="0" indent="0">
              <a:buClr>
                <a:schemeClr val="tx2"/>
              </a:buClr>
              <a:buFont typeface="System Font Regular"/>
              <a:buNone/>
              <a:defRPr sz="1800"/>
            </a:lvl1pPr>
            <a:lvl2pPr marL="346075" indent="-227013">
              <a:spcBef>
                <a:spcPts val="1000"/>
              </a:spcBef>
              <a:buClr>
                <a:schemeClr val="tx2"/>
              </a:buClr>
              <a:buFont typeface="Arial" panose="020B0604020202020204" pitchFamily="34" charset="0"/>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a:t>Click to edit Master text styles</a:t>
            </a:r>
          </a:p>
          <a:p>
            <a:pPr lvl="1"/>
            <a:r>
              <a:rPr lang="en-US"/>
              <a:t>Second level</a:t>
            </a:r>
          </a:p>
        </p:txBody>
      </p:sp>
      <p:sp>
        <p:nvSpPr>
          <p:cNvPr id="41" name="Subtitle 2">
            <a:extLst>
              <a:ext uri="{FF2B5EF4-FFF2-40B4-BE49-F238E27FC236}">
                <a16:creationId xmlns:a16="http://schemas.microsoft.com/office/drawing/2014/main" id="{2984269C-9B3B-6D41-BA5F-CA33F52121CD}"/>
              </a:ext>
            </a:extLst>
          </p:cNvPr>
          <p:cNvSpPr>
            <a:spLocks noGrp="1"/>
          </p:cNvSpPr>
          <p:nvPr>
            <p:ph type="subTitle" idx="14" hasCustomPrompt="1"/>
          </p:nvPr>
        </p:nvSpPr>
        <p:spPr>
          <a:xfrm>
            <a:off x="640080" y="1188720"/>
            <a:ext cx="4749658" cy="266357"/>
          </a:xfrm>
        </p:spPr>
        <p:txBody>
          <a:bodyPr lIns="0" tIns="0" rIns="0" bIns="0">
            <a:norm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3" name="Slide Number Placeholder 5">
            <a:extLst>
              <a:ext uri="{FF2B5EF4-FFF2-40B4-BE49-F238E27FC236}">
                <a16:creationId xmlns:a16="http://schemas.microsoft.com/office/drawing/2014/main" id="{2B664457-A8BE-D34A-9B8B-0BBAECCB87FA}"/>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Tree>
    <p:extLst>
      <p:ext uri="{BB962C8B-B14F-4D97-AF65-F5344CB8AC3E}">
        <p14:creationId xmlns:p14="http://schemas.microsoft.com/office/powerpoint/2010/main" val="398021771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Large Chart Are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p:nvPr>
        </p:nvSpPr>
        <p:spPr>
          <a:xfrm>
            <a:off x="640081" y="640080"/>
            <a:ext cx="10920032"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37" name="Content Placeholder 2">
            <a:extLst>
              <a:ext uri="{FF2B5EF4-FFF2-40B4-BE49-F238E27FC236}">
                <a16:creationId xmlns:a16="http://schemas.microsoft.com/office/drawing/2014/main" id="{3AC8EFB9-497D-434E-B392-0D7821008E0A}"/>
              </a:ext>
            </a:extLst>
          </p:cNvPr>
          <p:cNvSpPr>
            <a:spLocks noGrp="1"/>
          </p:cNvSpPr>
          <p:nvPr>
            <p:ph idx="1"/>
          </p:nvPr>
        </p:nvSpPr>
        <p:spPr>
          <a:xfrm>
            <a:off x="640080" y="2011680"/>
            <a:ext cx="2628139" cy="4160520"/>
          </a:xfrm>
        </p:spPr>
        <p:txBody>
          <a:bodyPr>
            <a:normAutofit/>
          </a:bodyPr>
          <a:lstStyle>
            <a:lvl1pPr marL="0" indent="0">
              <a:buNone/>
              <a:defRPr sz="1800"/>
            </a:lvl1pPr>
            <a:lvl2pPr marL="346075" indent="-227013">
              <a:spcBef>
                <a:spcPts val="1000"/>
              </a:spcBef>
              <a:buClr>
                <a:schemeClr val="accent1"/>
              </a:buClr>
              <a:buFont typeface="Arial" panose="020B0604020202020204" pitchFamily="34" charset="0"/>
              <a:buChar char="•"/>
              <a:tabLst/>
              <a:defRPr sz="1600"/>
            </a:lvl2pPr>
            <a:lvl3pPr marL="574675" indent="-228600">
              <a:buClr>
                <a:schemeClr val="accent1"/>
              </a:buClr>
              <a:buFont typeface="System Font Regular"/>
              <a:buChar char="+"/>
              <a:tabLst/>
              <a:defRPr sz="1400"/>
            </a:lvl3pPr>
            <a:lvl4pPr marL="801688" indent="-254000">
              <a:buClr>
                <a:schemeClr val="accent1"/>
              </a:buClr>
              <a:buFont typeface="System Font Regular"/>
              <a:buChar char="+"/>
              <a:tabLst/>
              <a:defRPr sz="1200"/>
            </a:lvl4pPr>
            <a:lvl5pPr marL="1028700" indent="-227013">
              <a:buClr>
                <a:schemeClr val="accent1"/>
              </a:buClr>
              <a:buFont typeface="System Font Regular"/>
              <a:buChar char="+"/>
              <a:tabLst/>
              <a:defRPr sz="1200"/>
            </a:lvl5pPr>
          </a:lstStyle>
          <a:p>
            <a:pPr lvl="0"/>
            <a:r>
              <a:rPr lang="en-US"/>
              <a:t>Click to edit Master text styles</a:t>
            </a:r>
          </a:p>
          <a:p>
            <a:pPr lvl="1"/>
            <a:r>
              <a:rPr lang="en-US"/>
              <a:t>Second level</a:t>
            </a:r>
          </a:p>
        </p:txBody>
      </p:sp>
      <p:sp>
        <p:nvSpPr>
          <p:cNvPr id="38" name="Subtitle 2">
            <a:extLst>
              <a:ext uri="{FF2B5EF4-FFF2-40B4-BE49-F238E27FC236}">
                <a16:creationId xmlns:a16="http://schemas.microsoft.com/office/drawing/2014/main" id="{E12F1876-A491-DC4B-9E79-24029001CB1D}"/>
              </a:ext>
            </a:extLst>
          </p:cNvPr>
          <p:cNvSpPr>
            <a:spLocks noGrp="1"/>
          </p:cNvSpPr>
          <p:nvPr>
            <p:ph type="subTitle" idx="14" hasCustomPrompt="1"/>
          </p:nvPr>
        </p:nvSpPr>
        <p:spPr>
          <a:xfrm>
            <a:off x="640080"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Chart Placeholder 4">
            <a:extLst>
              <a:ext uri="{FF2B5EF4-FFF2-40B4-BE49-F238E27FC236}">
                <a16:creationId xmlns:a16="http://schemas.microsoft.com/office/drawing/2014/main" id="{74CEC6E8-7E7E-0547-B099-FEA3B7CEDB63}"/>
              </a:ext>
            </a:extLst>
          </p:cNvPr>
          <p:cNvSpPr>
            <a:spLocks noGrp="1"/>
          </p:cNvSpPr>
          <p:nvPr>
            <p:ph type="chart" sz="quarter" idx="15" hasCustomPrompt="1"/>
          </p:nvPr>
        </p:nvSpPr>
        <p:spPr>
          <a:xfrm>
            <a:off x="3428999" y="2011680"/>
            <a:ext cx="8131113" cy="4160520"/>
          </a:xfrm>
        </p:spPr>
        <p:txBody>
          <a:bodyPr anchor="ctr">
            <a:normAutofit/>
          </a:bodyPr>
          <a:lstStyle>
            <a:lvl1pPr marL="0" indent="0" algn="ctr">
              <a:buNone/>
              <a:defRPr sz="1400"/>
            </a:lvl1pPr>
          </a:lstStyle>
          <a:p>
            <a:r>
              <a:rPr lang="en-US"/>
              <a:t>Insert Chart</a:t>
            </a:r>
          </a:p>
        </p:txBody>
      </p:sp>
      <p:sp>
        <p:nvSpPr>
          <p:cNvPr id="41" name="Slide Number Placeholder 5">
            <a:extLst>
              <a:ext uri="{FF2B5EF4-FFF2-40B4-BE49-F238E27FC236}">
                <a16:creationId xmlns:a16="http://schemas.microsoft.com/office/drawing/2014/main" id="{2B6E820C-EE90-5246-B722-1961F795659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3" name="Picture 2">
            <a:extLst>
              <a:ext uri="{FF2B5EF4-FFF2-40B4-BE49-F238E27FC236}">
                <a16:creationId xmlns:a16="http://schemas.microsoft.com/office/drawing/2014/main" id="{DDED8237-E827-159D-4A59-527F976EFD2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291049073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Small Chart Are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p:nvPr>
        </p:nvSpPr>
        <p:spPr>
          <a:xfrm>
            <a:off x="640080" y="640080"/>
            <a:ext cx="11460481"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38" name="Subtitle 2">
            <a:extLst>
              <a:ext uri="{FF2B5EF4-FFF2-40B4-BE49-F238E27FC236}">
                <a16:creationId xmlns:a16="http://schemas.microsoft.com/office/drawing/2014/main" id="{E12F1876-A491-DC4B-9E79-24029001CB1D}"/>
              </a:ext>
            </a:extLst>
          </p:cNvPr>
          <p:cNvSpPr>
            <a:spLocks noGrp="1"/>
          </p:cNvSpPr>
          <p:nvPr>
            <p:ph type="subTitle" idx="14" hasCustomPrompt="1"/>
          </p:nvPr>
        </p:nvSpPr>
        <p:spPr>
          <a:xfrm>
            <a:off x="640080"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Chart Placeholder 4">
            <a:extLst>
              <a:ext uri="{FF2B5EF4-FFF2-40B4-BE49-F238E27FC236}">
                <a16:creationId xmlns:a16="http://schemas.microsoft.com/office/drawing/2014/main" id="{74CEC6E8-7E7E-0547-B099-FEA3B7CEDB63}"/>
              </a:ext>
            </a:extLst>
          </p:cNvPr>
          <p:cNvSpPr>
            <a:spLocks noGrp="1"/>
          </p:cNvSpPr>
          <p:nvPr>
            <p:ph type="chart" sz="quarter" idx="15" hasCustomPrompt="1"/>
          </p:nvPr>
        </p:nvSpPr>
        <p:spPr>
          <a:xfrm>
            <a:off x="6233303" y="2011679"/>
            <a:ext cx="5326809" cy="4165283"/>
          </a:xfrm>
        </p:spPr>
        <p:txBody>
          <a:bodyPr anchor="ctr">
            <a:normAutofit/>
          </a:bodyPr>
          <a:lstStyle>
            <a:lvl1pPr marL="0" indent="0" algn="ctr">
              <a:buNone/>
              <a:defRPr sz="1400"/>
            </a:lvl1pPr>
          </a:lstStyle>
          <a:p>
            <a:r>
              <a:rPr lang="en-US"/>
              <a:t>Insert Chart</a:t>
            </a:r>
          </a:p>
        </p:txBody>
      </p:sp>
      <p:sp>
        <p:nvSpPr>
          <p:cNvPr id="41" name="Slide Number Placeholder 5">
            <a:extLst>
              <a:ext uri="{FF2B5EF4-FFF2-40B4-BE49-F238E27FC236}">
                <a16:creationId xmlns:a16="http://schemas.microsoft.com/office/drawing/2014/main" id="{99DB531F-874E-DB4E-9F65-7F9E5CE4B835}"/>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
        <p:nvSpPr>
          <p:cNvPr id="44" name="Content Placeholder 2">
            <a:extLst>
              <a:ext uri="{FF2B5EF4-FFF2-40B4-BE49-F238E27FC236}">
                <a16:creationId xmlns:a16="http://schemas.microsoft.com/office/drawing/2014/main" id="{FCD415CD-A3C9-BD45-BFA9-A296516B0BAC}"/>
              </a:ext>
            </a:extLst>
          </p:cNvPr>
          <p:cNvSpPr>
            <a:spLocks noGrp="1"/>
          </p:cNvSpPr>
          <p:nvPr>
            <p:ph idx="1"/>
          </p:nvPr>
        </p:nvSpPr>
        <p:spPr>
          <a:xfrm>
            <a:off x="640080" y="2011680"/>
            <a:ext cx="5326809" cy="4159904"/>
          </a:xfrm>
        </p:spPr>
        <p:txBody>
          <a:bodyPr>
            <a:normAutofit/>
          </a:bodyPr>
          <a:lstStyle>
            <a:lvl1pPr marL="0" indent="0">
              <a:buNone/>
              <a:defRPr sz="1800"/>
            </a:lvl1pPr>
            <a:lvl2pPr marL="346075" indent="-227013">
              <a:spcBef>
                <a:spcPts val="1000"/>
              </a:spcBef>
              <a:buClr>
                <a:schemeClr val="tx2"/>
              </a:buClr>
              <a:buFont typeface="Arial" panose="020B0604020202020204" pitchFamily="34" charset="0"/>
              <a:buChar char="•"/>
              <a:tabLst/>
              <a:defRPr sz="1600"/>
            </a:lvl2pPr>
            <a:lvl3pPr marL="574675" indent="-228600">
              <a:buClr>
                <a:schemeClr val="tx2"/>
              </a:buClr>
              <a:buFont typeface="System Font Regular"/>
              <a:buChar char="+"/>
              <a:tabLst/>
              <a:defRPr sz="1400"/>
            </a:lvl3pPr>
            <a:lvl4pPr marL="801688" indent="-254000">
              <a:buClr>
                <a:schemeClr val="tx2"/>
              </a:buClr>
              <a:buFont typeface="System Font Regular"/>
              <a:buChar char="+"/>
              <a:tabLst/>
              <a:defRPr sz="1200"/>
            </a:lvl4pPr>
            <a:lvl5pPr marL="1028700" indent="-227013">
              <a:buClr>
                <a:schemeClr val="tx2"/>
              </a:buClr>
              <a:buFont typeface="System Font Regular"/>
              <a:buChar char="+"/>
              <a:tabLst/>
              <a:defRPr sz="12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8275558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Full Content Are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4B053-D8C0-C74E-A8AA-74CB1AA77EF9}"/>
              </a:ext>
            </a:extLst>
          </p:cNvPr>
          <p:cNvSpPr>
            <a:spLocks noGrp="1"/>
          </p:cNvSpPr>
          <p:nvPr>
            <p:ph type="title"/>
          </p:nvPr>
        </p:nvSpPr>
        <p:spPr>
          <a:xfrm>
            <a:off x="640080" y="640080"/>
            <a:ext cx="10928225"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37" name="Content Placeholder 2">
            <a:extLst>
              <a:ext uri="{FF2B5EF4-FFF2-40B4-BE49-F238E27FC236}">
                <a16:creationId xmlns:a16="http://schemas.microsoft.com/office/drawing/2014/main" id="{3AC8EFB9-497D-434E-B392-0D7821008E0A}"/>
              </a:ext>
            </a:extLst>
          </p:cNvPr>
          <p:cNvSpPr>
            <a:spLocks noGrp="1"/>
          </p:cNvSpPr>
          <p:nvPr>
            <p:ph idx="1"/>
          </p:nvPr>
        </p:nvSpPr>
        <p:spPr>
          <a:xfrm>
            <a:off x="631887" y="2011680"/>
            <a:ext cx="10928225" cy="4164744"/>
          </a:xfrm>
        </p:spPr>
        <p:txBody>
          <a:bodyPr>
            <a:normAutofit/>
          </a:bodyPr>
          <a:lstStyle>
            <a:lvl1pPr marL="0" indent="0">
              <a:buNone/>
              <a:defRPr sz="1800"/>
            </a:lvl1pPr>
            <a:lvl2pPr marL="346075" indent="-227013">
              <a:spcBef>
                <a:spcPts val="1000"/>
              </a:spcBef>
              <a:buClr>
                <a:schemeClr val="tx2"/>
              </a:buClr>
              <a:tabLst/>
              <a:defRPr sz="1600"/>
            </a:lvl2pPr>
            <a:lvl3pPr marL="574675" indent="-228600">
              <a:buClr>
                <a:schemeClr val="tx2"/>
              </a:buClr>
              <a:tabLst/>
              <a:defRPr sz="1400"/>
            </a:lvl3pPr>
            <a:lvl4pPr marL="801688" indent="-254000">
              <a:buClr>
                <a:schemeClr val="tx2"/>
              </a:buClr>
              <a:tabLst/>
              <a:defRPr sz="1200"/>
            </a:lvl4pPr>
            <a:lvl5pPr marL="1028700" indent="-227013">
              <a:buClr>
                <a:schemeClr val="tx2"/>
              </a:buClr>
              <a:tabLst/>
              <a:defRPr sz="1200"/>
            </a:lvl5pPr>
          </a:lstStyle>
          <a:p>
            <a:pPr lvl="0"/>
            <a:r>
              <a:rPr lang="en-US"/>
              <a:t>Click to edit Master text styles</a:t>
            </a:r>
          </a:p>
          <a:p>
            <a:pPr lvl="1"/>
            <a:r>
              <a:rPr lang="en-US"/>
              <a:t>Second level</a:t>
            </a:r>
          </a:p>
        </p:txBody>
      </p:sp>
      <p:sp>
        <p:nvSpPr>
          <p:cNvPr id="39" name="Subtitle 2">
            <a:extLst>
              <a:ext uri="{FF2B5EF4-FFF2-40B4-BE49-F238E27FC236}">
                <a16:creationId xmlns:a16="http://schemas.microsoft.com/office/drawing/2014/main" id="{0241C627-C6A3-384D-B895-8749E9FC36A0}"/>
              </a:ext>
            </a:extLst>
          </p:cNvPr>
          <p:cNvSpPr>
            <a:spLocks noGrp="1"/>
          </p:cNvSpPr>
          <p:nvPr>
            <p:ph type="subTitle" idx="13" hasCustomPrompt="1"/>
          </p:nvPr>
        </p:nvSpPr>
        <p:spPr>
          <a:xfrm>
            <a:off x="640080"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1" name="Slide Number Placeholder 5">
            <a:extLst>
              <a:ext uri="{FF2B5EF4-FFF2-40B4-BE49-F238E27FC236}">
                <a16:creationId xmlns:a16="http://schemas.microsoft.com/office/drawing/2014/main" id="{D3251A71-E1F3-524F-B071-8AB657E31ADC}"/>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3" name="Picture 2">
            <a:extLst>
              <a:ext uri="{FF2B5EF4-FFF2-40B4-BE49-F238E27FC236}">
                <a16:creationId xmlns:a16="http://schemas.microsoft.com/office/drawing/2014/main" id="{95B48792-51F2-B1E4-9AAD-34075373EBB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15828099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BE06C27F-5E02-6E41-A766-AB5E93A8FF5B}"/>
              </a:ext>
            </a:extLst>
          </p:cNvPr>
          <p:cNvSpPr>
            <a:spLocks noGrp="1"/>
          </p:cNvSpPr>
          <p:nvPr>
            <p:ph type="tbl" sz="quarter" idx="14" hasCustomPrompt="1"/>
          </p:nvPr>
        </p:nvSpPr>
        <p:spPr>
          <a:xfrm>
            <a:off x="640080" y="1818980"/>
            <a:ext cx="10928225" cy="4351338"/>
          </a:xfrm>
        </p:spPr>
        <p:txBody>
          <a:bodyPr anchor="ctr">
            <a:normAutofit/>
          </a:bodyPr>
          <a:lstStyle>
            <a:lvl1pPr marL="0" indent="0" algn="ctr">
              <a:buNone/>
              <a:defRPr sz="1400">
                <a:solidFill>
                  <a:schemeClr val="accent6"/>
                </a:solidFill>
              </a:defRPr>
            </a:lvl1pPr>
          </a:lstStyle>
          <a:p>
            <a:r>
              <a:rPr lang="en-US"/>
              <a:t>Click to insert table</a:t>
            </a:r>
          </a:p>
        </p:txBody>
      </p:sp>
      <p:sp>
        <p:nvSpPr>
          <p:cNvPr id="41" name="Slide Number Placeholder 5">
            <a:extLst>
              <a:ext uri="{FF2B5EF4-FFF2-40B4-BE49-F238E27FC236}">
                <a16:creationId xmlns:a16="http://schemas.microsoft.com/office/drawing/2014/main" id="{F67C34AA-825B-B749-A7B6-E7079B6DA661}"/>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
        <p:nvSpPr>
          <p:cNvPr id="44" name="Title 1">
            <a:extLst>
              <a:ext uri="{FF2B5EF4-FFF2-40B4-BE49-F238E27FC236}">
                <a16:creationId xmlns:a16="http://schemas.microsoft.com/office/drawing/2014/main" id="{882FC062-27F1-964E-9E40-48873855AEEB}"/>
              </a:ext>
            </a:extLst>
          </p:cNvPr>
          <p:cNvSpPr>
            <a:spLocks noGrp="1"/>
          </p:cNvSpPr>
          <p:nvPr>
            <p:ph type="title"/>
          </p:nvPr>
        </p:nvSpPr>
        <p:spPr>
          <a:xfrm>
            <a:off x="640080" y="640080"/>
            <a:ext cx="10928225" cy="548640"/>
          </a:xfrm>
        </p:spPr>
        <p:txBody>
          <a:bodyPr lIns="0" tIns="0" rIns="0" bIns="0" anchor="t">
            <a:noAutofit/>
          </a:bodyPr>
          <a:lstStyle>
            <a:lvl1pPr>
              <a:defRPr sz="3800">
                <a:solidFill>
                  <a:schemeClr val="tx1"/>
                </a:solidFill>
              </a:defRPr>
            </a:lvl1pPr>
          </a:lstStyle>
          <a:p>
            <a:r>
              <a:rPr lang="en-US"/>
              <a:t>Click to edit Master title style</a:t>
            </a:r>
          </a:p>
        </p:txBody>
      </p:sp>
      <p:sp>
        <p:nvSpPr>
          <p:cNvPr id="45" name="Subtitle 2">
            <a:extLst>
              <a:ext uri="{FF2B5EF4-FFF2-40B4-BE49-F238E27FC236}">
                <a16:creationId xmlns:a16="http://schemas.microsoft.com/office/drawing/2014/main" id="{DF5CB30C-76E5-1649-889C-45B547FAA652}"/>
              </a:ext>
            </a:extLst>
          </p:cNvPr>
          <p:cNvSpPr>
            <a:spLocks noGrp="1"/>
          </p:cNvSpPr>
          <p:nvPr>
            <p:ph type="subTitle" idx="13" hasCustomPrompt="1"/>
          </p:nvPr>
        </p:nvSpPr>
        <p:spPr>
          <a:xfrm>
            <a:off x="640080" y="1188720"/>
            <a:ext cx="4987516" cy="266357"/>
          </a:xfrm>
        </p:spPr>
        <p:txBody>
          <a:bodyPr lIns="0" tIns="0" rIns="0" bIns="0">
            <a:noAutofit/>
          </a:bodyPr>
          <a:lstStyle>
            <a:lvl1pPr marL="0" indent="0" algn="l">
              <a:buNone/>
              <a:defRPr sz="1800">
                <a:solidFill>
                  <a:schemeClr val="tx1"/>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2" name="Picture 1">
            <a:extLst>
              <a:ext uri="{FF2B5EF4-FFF2-40B4-BE49-F238E27FC236}">
                <a16:creationId xmlns:a16="http://schemas.microsoft.com/office/drawing/2014/main" id="{AFE85D0C-40FC-F494-3129-E550B407D8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121260565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efore/After - 2 Images">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F3BDE76-9F91-4F4B-A5E3-B2E1DB5A7B40}"/>
              </a:ext>
            </a:extLst>
          </p:cNvPr>
          <p:cNvSpPr>
            <a:spLocks noGrp="1"/>
          </p:cNvSpPr>
          <p:nvPr>
            <p:ph type="pic" sz="quarter" idx="14" hasCustomPrompt="1"/>
          </p:nvPr>
        </p:nvSpPr>
        <p:spPr>
          <a:xfrm>
            <a:off x="6115765" y="2011680"/>
            <a:ext cx="5444347" cy="3692031"/>
          </a:xfrm>
          <a:solidFill>
            <a:schemeClr val="accent5"/>
          </a:solidFill>
        </p:spPr>
        <p:txBody>
          <a:bodyPr anchor="ctr">
            <a:normAutofit/>
          </a:bodyPr>
          <a:lstStyle>
            <a:lvl1pPr marL="0" indent="0" algn="ctr">
              <a:buNone/>
              <a:defRPr sz="1400"/>
            </a:lvl1pPr>
          </a:lstStyle>
          <a:p>
            <a:r>
              <a:rPr lang="en-US"/>
              <a:t>Drag and Drop Photo</a:t>
            </a:r>
          </a:p>
        </p:txBody>
      </p:sp>
      <p:sp>
        <p:nvSpPr>
          <p:cNvPr id="11" name="Picture Placeholder 4">
            <a:extLst>
              <a:ext uri="{FF2B5EF4-FFF2-40B4-BE49-F238E27FC236}">
                <a16:creationId xmlns:a16="http://schemas.microsoft.com/office/drawing/2014/main" id="{BFF8AF85-16BA-144F-9654-7723DF7A5741}"/>
              </a:ext>
            </a:extLst>
          </p:cNvPr>
          <p:cNvSpPr>
            <a:spLocks noGrp="1"/>
          </p:cNvSpPr>
          <p:nvPr>
            <p:ph type="pic" sz="quarter" idx="15" hasCustomPrompt="1"/>
          </p:nvPr>
        </p:nvSpPr>
        <p:spPr>
          <a:xfrm>
            <a:off x="640080" y="2011680"/>
            <a:ext cx="5436156" cy="3692031"/>
          </a:xfrm>
          <a:solidFill>
            <a:schemeClr val="accent5"/>
          </a:solidFill>
        </p:spPr>
        <p:txBody>
          <a:bodyPr anchor="ctr">
            <a:normAutofit/>
          </a:bodyPr>
          <a:lstStyle>
            <a:lvl1pPr marL="0" indent="0" algn="ctr">
              <a:buNone/>
              <a:defRPr sz="1400"/>
            </a:lvl1pPr>
          </a:lstStyle>
          <a:p>
            <a:r>
              <a:rPr lang="en-US"/>
              <a:t>Drag and Drop Photo</a:t>
            </a:r>
          </a:p>
        </p:txBody>
      </p:sp>
      <p:sp>
        <p:nvSpPr>
          <p:cNvPr id="47" name="Title 1">
            <a:extLst>
              <a:ext uri="{FF2B5EF4-FFF2-40B4-BE49-F238E27FC236}">
                <a16:creationId xmlns:a16="http://schemas.microsoft.com/office/drawing/2014/main" id="{8DF39947-F0C1-FA4F-A2B3-ECF054F192AC}"/>
              </a:ext>
            </a:extLst>
          </p:cNvPr>
          <p:cNvSpPr>
            <a:spLocks noGrp="1"/>
          </p:cNvSpPr>
          <p:nvPr>
            <p:ph type="title"/>
          </p:nvPr>
        </p:nvSpPr>
        <p:spPr>
          <a:xfrm>
            <a:off x="640080" y="640080"/>
            <a:ext cx="10515600" cy="546747"/>
          </a:xfrm>
        </p:spPr>
        <p:txBody>
          <a:bodyPr lIns="0" tIns="0" rIns="0" bIns="0" anchor="t">
            <a:noAutofit/>
          </a:bodyPr>
          <a:lstStyle>
            <a:lvl1pPr>
              <a:defRPr sz="3800">
                <a:solidFill>
                  <a:schemeClr val="tx1"/>
                </a:solidFill>
              </a:defRPr>
            </a:lvl1pPr>
          </a:lstStyle>
          <a:p>
            <a:r>
              <a:rPr lang="en-US"/>
              <a:t>Click to edit Master title style</a:t>
            </a:r>
          </a:p>
        </p:txBody>
      </p:sp>
      <p:sp>
        <p:nvSpPr>
          <p:cNvPr id="51" name="Subtitle 2">
            <a:extLst>
              <a:ext uri="{FF2B5EF4-FFF2-40B4-BE49-F238E27FC236}">
                <a16:creationId xmlns:a16="http://schemas.microsoft.com/office/drawing/2014/main" id="{CA639011-E3CB-5B49-9367-A0D85284E1BF}"/>
              </a:ext>
            </a:extLst>
          </p:cNvPr>
          <p:cNvSpPr>
            <a:spLocks noGrp="1"/>
          </p:cNvSpPr>
          <p:nvPr>
            <p:ph type="subTitle" idx="1" hasCustomPrompt="1"/>
          </p:nvPr>
        </p:nvSpPr>
        <p:spPr>
          <a:xfrm>
            <a:off x="640079" y="5740786"/>
            <a:ext cx="5436156" cy="477134"/>
          </a:xfrm>
          <a:solidFill>
            <a:schemeClr val="accent6"/>
          </a:solidFill>
        </p:spPr>
        <p:txBody>
          <a:bodyPr lIns="0" tIns="0" rIns="0" bIns="0" anchor="ctr">
            <a:normAutofit/>
          </a:bodyPr>
          <a:lstStyle>
            <a:lvl1pPr marL="0" indent="0" algn="ctr">
              <a:spcBef>
                <a:spcPts val="400"/>
              </a:spcBef>
              <a:buNone/>
              <a:defRPr sz="1400">
                <a:solidFill>
                  <a:schemeClr val="bg2"/>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Additional Information</a:t>
            </a:r>
          </a:p>
        </p:txBody>
      </p:sp>
      <p:sp>
        <p:nvSpPr>
          <p:cNvPr id="57" name="Text Placeholder 56">
            <a:extLst>
              <a:ext uri="{FF2B5EF4-FFF2-40B4-BE49-F238E27FC236}">
                <a16:creationId xmlns:a16="http://schemas.microsoft.com/office/drawing/2014/main" id="{5418C854-AB25-AC40-86A3-E99114855215}"/>
              </a:ext>
            </a:extLst>
          </p:cNvPr>
          <p:cNvSpPr>
            <a:spLocks noGrp="1"/>
          </p:cNvSpPr>
          <p:nvPr>
            <p:ph type="body" sz="quarter" idx="16" hasCustomPrompt="1"/>
          </p:nvPr>
        </p:nvSpPr>
        <p:spPr>
          <a:xfrm>
            <a:off x="6115765" y="5740786"/>
            <a:ext cx="5444348" cy="477133"/>
          </a:xfrm>
          <a:solidFill>
            <a:schemeClr val="accent6"/>
          </a:solidFill>
        </p:spPr>
        <p:txBody>
          <a:bodyPr anchor="ctr">
            <a:normAutofit/>
          </a:bodyPr>
          <a:lstStyle>
            <a:lvl1pPr marL="0" indent="0" algn="ctr">
              <a:buNone/>
              <a:defRPr sz="1400">
                <a:solidFill>
                  <a:schemeClr val="bg2"/>
                </a:solidFill>
              </a:defRPr>
            </a:lvl1pPr>
          </a:lstStyle>
          <a:p>
            <a:r>
              <a:rPr lang="en-US"/>
              <a:t>Additional Information</a:t>
            </a:r>
          </a:p>
        </p:txBody>
      </p:sp>
      <p:sp>
        <p:nvSpPr>
          <p:cNvPr id="59" name="Text Placeholder 58">
            <a:extLst>
              <a:ext uri="{FF2B5EF4-FFF2-40B4-BE49-F238E27FC236}">
                <a16:creationId xmlns:a16="http://schemas.microsoft.com/office/drawing/2014/main" id="{1D1820A0-3BE2-5640-9F10-37D138B3A0D1}"/>
              </a:ext>
            </a:extLst>
          </p:cNvPr>
          <p:cNvSpPr>
            <a:spLocks noGrp="1"/>
          </p:cNvSpPr>
          <p:nvPr>
            <p:ph type="body" sz="quarter" idx="17" hasCustomPrompt="1"/>
          </p:nvPr>
        </p:nvSpPr>
        <p:spPr>
          <a:xfrm>
            <a:off x="8503920" y="1369461"/>
            <a:ext cx="3048000" cy="272122"/>
          </a:xfrm>
        </p:spPr>
        <p:txBody>
          <a:bodyPr anchor="ctr">
            <a:normAutofit/>
          </a:bodyPr>
          <a:lstStyle>
            <a:lvl1pPr marL="0" indent="0" algn="r">
              <a:buNone/>
              <a:defRPr sz="1200">
                <a:solidFill>
                  <a:schemeClr val="tx1"/>
                </a:solidFill>
              </a:defRPr>
            </a:lvl1pPr>
          </a:lstStyle>
          <a:p>
            <a:pPr lvl="0"/>
            <a:r>
              <a:rPr lang="en-US"/>
              <a:t>Doctor’s Name</a:t>
            </a:r>
          </a:p>
        </p:txBody>
      </p:sp>
      <p:sp>
        <p:nvSpPr>
          <p:cNvPr id="49" name="Slide Number Placeholder 5">
            <a:extLst>
              <a:ext uri="{FF2B5EF4-FFF2-40B4-BE49-F238E27FC236}">
                <a16:creationId xmlns:a16="http://schemas.microsoft.com/office/drawing/2014/main" id="{3AAF026E-B7BB-4448-A6FA-E3936F48520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
        <p:nvSpPr>
          <p:cNvPr id="3" name="Text Placeholder 2">
            <a:extLst>
              <a:ext uri="{FF2B5EF4-FFF2-40B4-BE49-F238E27FC236}">
                <a16:creationId xmlns:a16="http://schemas.microsoft.com/office/drawing/2014/main" id="{0BBEA81D-255C-754A-B812-9E6E6FAE3B1F}"/>
              </a:ext>
            </a:extLst>
          </p:cNvPr>
          <p:cNvSpPr>
            <a:spLocks noGrp="1"/>
          </p:cNvSpPr>
          <p:nvPr>
            <p:ph type="body" sz="quarter" idx="18" hasCustomPrompt="1"/>
          </p:nvPr>
        </p:nvSpPr>
        <p:spPr>
          <a:xfrm>
            <a:off x="640080" y="1702482"/>
            <a:ext cx="5444347" cy="272123"/>
          </a:xfrm>
          <a:solidFill>
            <a:schemeClr val="tx1"/>
          </a:solidFill>
        </p:spPr>
        <p:txBody>
          <a:bodyPr anchor="ctr">
            <a:normAutofit/>
          </a:bodyPr>
          <a:lstStyle>
            <a:lvl1pPr marL="0" indent="0" algn="ctr">
              <a:buNone/>
              <a:defRPr sz="1000">
                <a:solidFill>
                  <a:schemeClr val="bg2"/>
                </a:solidFill>
              </a:defRPr>
            </a:lvl1pPr>
          </a:lstStyle>
          <a:p>
            <a:pPr lvl="0"/>
            <a:r>
              <a:rPr lang="en-US"/>
              <a:t>CLICK TO EDIT MASTER TEXT STYLES</a:t>
            </a:r>
          </a:p>
        </p:txBody>
      </p:sp>
      <p:sp>
        <p:nvSpPr>
          <p:cNvPr id="54" name="Text Placeholder 2">
            <a:extLst>
              <a:ext uri="{FF2B5EF4-FFF2-40B4-BE49-F238E27FC236}">
                <a16:creationId xmlns:a16="http://schemas.microsoft.com/office/drawing/2014/main" id="{48BF10A7-7902-0A49-8670-C341FCE32835}"/>
              </a:ext>
            </a:extLst>
          </p:cNvPr>
          <p:cNvSpPr>
            <a:spLocks noGrp="1"/>
          </p:cNvSpPr>
          <p:nvPr>
            <p:ph type="body" sz="quarter" idx="19" hasCustomPrompt="1"/>
          </p:nvPr>
        </p:nvSpPr>
        <p:spPr>
          <a:xfrm>
            <a:off x="6115765" y="1702482"/>
            <a:ext cx="5444347" cy="272123"/>
          </a:xfrm>
          <a:solidFill>
            <a:schemeClr val="tx1"/>
          </a:solidFill>
        </p:spPr>
        <p:txBody>
          <a:bodyPr anchor="ctr">
            <a:normAutofit/>
          </a:bodyPr>
          <a:lstStyle>
            <a:lvl1pPr marL="0" indent="0" algn="ctr">
              <a:buNone/>
              <a:defRPr sz="1000">
                <a:solidFill>
                  <a:schemeClr val="bg2"/>
                </a:solidFill>
              </a:defRPr>
            </a:lvl1pPr>
          </a:lstStyle>
          <a:p>
            <a:pPr lvl="0"/>
            <a:r>
              <a:rPr lang="en-US"/>
              <a:t>CLICK TO EDIT MASTER TEXT STYLES</a:t>
            </a:r>
          </a:p>
        </p:txBody>
      </p:sp>
    </p:spTree>
    <p:extLst>
      <p:ext uri="{BB962C8B-B14F-4D97-AF65-F5344CB8AC3E}">
        <p14:creationId xmlns:p14="http://schemas.microsoft.com/office/powerpoint/2010/main" val="124306442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efore/After - 1 Image / 1 Column">
    <p:bg>
      <p:bgPr>
        <a:solidFill>
          <a:schemeClr val="bg1"/>
        </a:solidFill>
        <a:effectLst/>
      </p:bgPr>
    </p:bg>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BFF8AF85-16BA-144F-9654-7723DF7A5741}"/>
              </a:ext>
            </a:extLst>
          </p:cNvPr>
          <p:cNvSpPr>
            <a:spLocks noGrp="1"/>
          </p:cNvSpPr>
          <p:nvPr>
            <p:ph type="pic" sz="quarter" idx="15" hasCustomPrompt="1"/>
          </p:nvPr>
        </p:nvSpPr>
        <p:spPr>
          <a:xfrm>
            <a:off x="640079" y="2011680"/>
            <a:ext cx="10920033" cy="3692031"/>
          </a:xfrm>
          <a:solidFill>
            <a:schemeClr val="accent5"/>
          </a:solidFill>
        </p:spPr>
        <p:txBody>
          <a:bodyPr anchor="ctr">
            <a:normAutofit/>
          </a:bodyPr>
          <a:lstStyle>
            <a:lvl1pPr marL="0" indent="0" algn="ctr">
              <a:buNone/>
              <a:defRPr sz="1400"/>
            </a:lvl1pPr>
          </a:lstStyle>
          <a:p>
            <a:r>
              <a:rPr lang="en-US"/>
              <a:t>Drag and Drop Photo</a:t>
            </a:r>
          </a:p>
        </p:txBody>
      </p:sp>
      <p:sp>
        <p:nvSpPr>
          <p:cNvPr id="47" name="Title 1">
            <a:extLst>
              <a:ext uri="{FF2B5EF4-FFF2-40B4-BE49-F238E27FC236}">
                <a16:creationId xmlns:a16="http://schemas.microsoft.com/office/drawing/2014/main" id="{8DF39947-F0C1-FA4F-A2B3-ECF054F192AC}"/>
              </a:ext>
            </a:extLst>
          </p:cNvPr>
          <p:cNvSpPr>
            <a:spLocks noGrp="1"/>
          </p:cNvSpPr>
          <p:nvPr>
            <p:ph type="title"/>
          </p:nvPr>
        </p:nvSpPr>
        <p:spPr>
          <a:xfrm>
            <a:off x="640080" y="640080"/>
            <a:ext cx="10515600" cy="546747"/>
          </a:xfrm>
        </p:spPr>
        <p:txBody>
          <a:bodyPr lIns="0" tIns="0" rIns="0" bIns="0" anchor="t">
            <a:noAutofit/>
          </a:bodyPr>
          <a:lstStyle>
            <a:lvl1pPr>
              <a:defRPr sz="3800">
                <a:solidFill>
                  <a:schemeClr val="tx1"/>
                </a:solidFill>
              </a:defRPr>
            </a:lvl1pPr>
          </a:lstStyle>
          <a:p>
            <a:r>
              <a:rPr lang="en-US"/>
              <a:t>Click to edit Master title style</a:t>
            </a:r>
          </a:p>
        </p:txBody>
      </p:sp>
      <p:sp>
        <p:nvSpPr>
          <p:cNvPr id="51" name="Subtitle 2">
            <a:extLst>
              <a:ext uri="{FF2B5EF4-FFF2-40B4-BE49-F238E27FC236}">
                <a16:creationId xmlns:a16="http://schemas.microsoft.com/office/drawing/2014/main" id="{CA639011-E3CB-5B49-9367-A0D85284E1BF}"/>
              </a:ext>
            </a:extLst>
          </p:cNvPr>
          <p:cNvSpPr>
            <a:spLocks noGrp="1"/>
          </p:cNvSpPr>
          <p:nvPr>
            <p:ph type="subTitle" idx="1" hasCustomPrompt="1"/>
          </p:nvPr>
        </p:nvSpPr>
        <p:spPr>
          <a:xfrm>
            <a:off x="640079" y="5740786"/>
            <a:ext cx="10920032" cy="477134"/>
          </a:xfrm>
          <a:solidFill>
            <a:schemeClr val="accent6"/>
          </a:solidFill>
        </p:spPr>
        <p:txBody>
          <a:bodyPr lIns="0" tIns="0" rIns="0" bIns="0" anchor="ctr">
            <a:normAutofit/>
          </a:bodyPr>
          <a:lstStyle>
            <a:lvl1pPr marL="0" indent="0" algn="ctr">
              <a:spcBef>
                <a:spcPts val="400"/>
              </a:spcBef>
              <a:buNone/>
              <a:defRPr sz="1400">
                <a:solidFill>
                  <a:schemeClr val="bg2"/>
                </a:solidFill>
                <a:latin typeface="+mn-lt"/>
                <a:ea typeface="Sharp Sans No1 Book" pitchFamily="2" charset="77"/>
                <a:cs typeface="Sharp Sans No1 Boo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Additional Information</a:t>
            </a:r>
          </a:p>
        </p:txBody>
      </p:sp>
      <p:sp>
        <p:nvSpPr>
          <p:cNvPr id="59" name="Text Placeholder 58">
            <a:extLst>
              <a:ext uri="{FF2B5EF4-FFF2-40B4-BE49-F238E27FC236}">
                <a16:creationId xmlns:a16="http://schemas.microsoft.com/office/drawing/2014/main" id="{1D1820A0-3BE2-5640-9F10-37D138B3A0D1}"/>
              </a:ext>
            </a:extLst>
          </p:cNvPr>
          <p:cNvSpPr>
            <a:spLocks noGrp="1"/>
          </p:cNvSpPr>
          <p:nvPr>
            <p:ph type="body" sz="quarter" idx="17" hasCustomPrompt="1"/>
          </p:nvPr>
        </p:nvSpPr>
        <p:spPr>
          <a:xfrm>
            <a:off x="8503920" y="1369461"/>
            <a:ext cx="3048000" cy="272122"/>
          </a:xfrm>
        </p:spPr>
        <p:txBody>
          <a:bodyPr anchor="ctr">
            <a:normAutofit/>
          </a:bodyPr>
          <a:lstStyle>
            <a:lvl1pPr marL="0" indent="0" algn="r">
              <a:buNone/>
              <a:defRPr sz="1200">
                <a:solidFill>
                  <a:schemeClr val="tx1"/>
                </a:solidFill>
              </a:defRPr>
            </a:lvl1pPr>
          </a:lstStyle>
          <a:p>
            <a:pPr lvl="0"/>
            <a:r>
              <a:rPr lang="en-US"/>
              <a:t>Doctor’s Name</a:t>
            </a:r>
          </a:p>
        </p:txBody>
      </p:sp>
      <p:sp>
        <p:nvSpPr>
          <p:cNvPr id="49" name="Slide Number Placeholder 5">
            <a:extLst>
              <a:ext uri="{FF2B5EF4-FFF2-40B4-BE49-F238E27FC236}">
                <a16:creationId xmlns:a16="http://schemas.microsoft.com/office/drawing/2014/main" id="{3AAF026E-B7BB-4448-A6FA-E3936F485204}"/>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sp>
        <p:nvSpPr>
          <p:cNvPr id="13" name="Text Placeholder 2">
            <a:extLst>
              <a:ext uri="{FF2B5EF4-FFF2-40B4-BE49-F238E27FC236}">
                <a16:creationId xmlns:a16="http://schemas.microsoft.com/office/drawing/2014/main" id="{AA35410E-9C99-AF47-8C48-6F7D79752C12}"/>
              </a:ext>
            </a:extLst>
          </p:cNvPr>
          <p:cNvSpPr>
            <a:spLocks noGrp="1"/>
          </p:cNvSpPr>
          <p:nvPr>
            <p:ph type="body" sz="quarter" idx="18" hasCustomPrompt="1"/>
          </p:nvPr>
        </p:nvSpPr>
        <p:spPr>
          <a:xfrm>
            <a:off x="640079" y="1702482"/>
            <a:ext cx="10920031" cy="272123"/>
          </a:xfrm>
          <a:solidFill>
            <a:schemeClr val="tx1"/>
          </a:solidFill>
        </p:spPr>
        <p:txBody>
          <a:bodyPr anchor="ctr">
            <a:normAutofit/>
          </a:bodyPr>
          <a:lstStyle>
            <a:lvl1pPr marL="0" indent="0" algn="ctr">
              <a:buNone/>
              <a:defRPr sz="1000">
                <a:solidFill>
                  <a:schemeClr val="bg2"/>
                </a:solidFill>
              </a:defRPr>
            </a:lvl1pPr>
          </a:lstStyle>
          <a:p>
            <a:pPr lvl="0"/>
            <a:r>
              <a:rPr lang="en-US"/>
              <a:t>CLICK TO EDIT MASTER TEXT STYLES</a:t>
            </a:r>
          </a:p>
        </p:txBody>
      </p:sp>
    </p:spTree>
    <p:extLst>
      <p:ext uri="{BB962C8B-B14F-4D97-AF65-F5344CB8AC3E}">
        <p14:creationId xmlns:p14="http://schemas.microsoft.com/office/powerpoint/2010/main" val="34076895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82FAA-87B4-80E5-D75B-35435FAB0B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540B88-0459-5FB6-A533-98B98B7A5B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B648AF6A-FF17-E937-E5DB-143582982BC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
        <p:nvSpPr>
          <p:cNvPr id="8" name="Slide Number Placeholder 5">
            <a:extLst>
              <a:ext uri="{FF2B5EF4-FFF2-40B4-BE49-F238E27FC236}">
                <a16:creationId xmlns:a16="http://schemas.microsoft.com/office/drawing/2014/main" id="{2509BF79-A024-089B-263F-71BCBCAEDC99}"/>
              </a:ext>
            </a:extLst>
          </p:cNvPr>
          <p:cNvSpPr>
            <a:spLocks noGrp="1"/>
          </p:cNvSpPr>
          <p:nvPr>
            <p:ph type="sldNum" sz="quarter" idx="12"/>
          </p:nvPr>
        </p:nvSpPr>
        <p:spPr>
          <a:xfrm>
            <a:off x="162046" y="6356350"/>
            <a:ext cx="399428" cy="365125"/>
          </a:xfrm>
        </p:spPr>
        <p:txBody>
          <a:bodyPr lIns="0" tIns="0" rIns="0" bIns="0"/>
          <a:lstStyle>
            <a:lvl1pPr>
              <a:defRPr sz="1200">
                <a:solidFill>
                  <a:schemeClr val="tx2"/>
                </a:solidFill>
                <a:latin typeface="+mj-lt"/>
              </a:defRPr>
            </a:lvl1pPr>
          </a:lstStyle>
          <a:p>
            <a:fld id="{FA95785E-EEC8-4070-A43F-88F87CA5EB60}" type="slidenum">
              <a:rPr lang="en-US" smtClean="0"/>
              <a:t>‹#›</a:t>
            </a:fld>
            <a:endParaRPr lang="en-US"/>
          </a:p>
        </p:txBody>
      </p:sp>
      <p:pic>
        <p:nvPicPr>
          <p:cNvPr id="4" name="Picture 3">
            <a:extLst>
              <a:ext uri="{FF2B5EF4-FFF2-40B4-BE49-F238E27FC236}">
                <a16:creationId xmlns:a16="http://schemas.microsoft.com/office/drawing/2014/main" id="{5984EBB1-0B23-5FEC-557C-53EC1DFE854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59885" y="0"/>
            <a:ext cx="4332115" cy="2029621"/>
          </a:xfrm>
          <a:prstGeom prst="rect">
            <a:avLst/>
          </a:prstGeom>
        </p:spPr>
      </p:pic>
    </p:spTree>
    <p:extLst>
      <p:ext uri="{BB962C8B-B14F-4D97-AF65-F5344CB8AC3E}">
        <p14:creationId xmlns:p14="http://schemas.microsoft.com/office/powerpoint/2010/main" val="277624824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3.xml"/><Relationship Id="rId18" Type="http://schemas.openxmlformats.org/officeDocument/2006/relationships/slideLayout" Target="../slideLayouts/slideLayout68.xml"/><Relationship Id="rId26" Type="http://schemas.openxmlformats.org/officeDocument/2006/relationships/slideLayout" Target="../slideLayouts/slideLayout76.xml"/><Relationship Id="rId39" Type="http://schemas.openxmlformats.org/officeDocument/2006/relationships/slideLayout" Target="../slideLayouts/slideLayout89.xml"/><Relationship Id="rId21" Type="http://schemas.openxmlformats.org/officeDocument/2006/relationships/slideLayout" Target="../slideLayouts/slideLayout71.xml"/><Relationship Id="rId34" Type="http://schemas.openxmlformats.org/officeDocument/2006/relationships/slideLayout" Target="../slideLayouts/slideLayout84.xml"/><Relationship Id="rId42" Type="http://schemas.openxmlformats.org/officeDocument/2006/relationships/slideLayout" Target="../slideLayouts/slideLayout92.xml"/><Relationship Id="rId47" Type="http://schemas.openxmlformats.org/officeDocument/2006/relationships/slideLayout" Target="../slideLayouts/slideLayout97.xml"/><Relationship Id="rId50" Type="http://schemas.openxmlformats.org/officeDocument/2006/relationships/slideLayout" Target="../slideLayouts/slideLayout100.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9" Type="http://schemas.openxmlformats.org/officeDocument/2006/relationships/slideLayout" Target="../slideLayouts/slideLayout79.xml"/><Relationship Id="rId11" Type="http://schemas.openxmlformats.org/officeDocument/2006/relationships/slideLayout" Target="../slideLayouts/slideLayout61.xml"/><Relationship Id="rId24" Type="http://schemas.openxmlformats.org/officeDocument/2006/relationships/slideLayout" Target="../slideLayouts/slideLayout74.xml"/><Relationship Id="rId32" Type="http://schemas.openxmlformats.org/officeDocument/2006/relationships/slideLayout" Target="../slideLayouts/slideLayout82.xml"/><Relationship Id="rId37" Type="http://schemas.openxmlformats.org/officeDocument/2006/relationships/slideLayout" Target="../slideLayouts/slideLayout87.xml"/><Relationship Id="rId40" Type="http://schemas.openxmlformats.org/officeDocument/2006/relationships/slideLayout" Target="../slideLayouts/slideLayout90.xml"/><Relationship Id="rId45" Type="http://schemas.openxmlformats.org/officeDocument/2006/relationships/slideLayout" Target="../slideLayouts/slideLayout95.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28" Type="http://schemas.openxmlformats.org/officeDocument/2006/relationships/slideLayout" Target="../slideLayouts/slideLayout78.xml"/><Relationship Id="rId36" Type="http://schemas.openxmlformats.org/officeDocument/2006/relationships/slideLayout" Target="../slideLayouts/slideLayout86.xml"/><Relationship Id="rId49" Type="http://schemas.openxmlformats.org/officeDocument/2006/relationships/slideLayout" Target="../slideLayouts/slideLayout99.xml"/><Relationship Id="rId10" Type="http://schemas.openxmlformats.org/officeDocument/2006/relationships/slideLayout" Target="../slideLayouts/slideLayout60.xml"/><Relationship Id="rId19" Type="http://schemas.openxmlformats.org/officeDocument/2006/relationships/slideLayout" Target="../slideLayouts/slideLayout69.xml"/><Relationship Id="rId31" Type="http://schemas.openxmlformats.org/officeDocument/2006/relationships/slideLayout" Target="../slideLayouts/slideLayout81.xml"/><Relationship Id="rId44" Type="http://schemas.openxmlformats.org/officeDocument/2006/relationships/slideLayout" Target="../slideLayouts/slideLayout94.xml"/><Relationship Id="rId52" Type="http://schemas.openxmlformats.org/officeDocument/2006/relationships/image" Target="../media/image1.emf"/><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slideLayout" Target="../slideLayouts/slideLayout72.xml"/><Relationship Id="rId27" Type="http://schemas.openxmlformats.org/officeDocument/2006/relationships/slideLayout" Target="../slideLayouts/slideLayout77.xml"/><Relationship Id="rId30" Type="http://schemas.openxmlformats.org/officeDocument/2006/relationships/slideLayout" Target="../slideLayouts/slideLayout80.xml"/><Relationship Id="rId35" Type="http://schemas.openxmlformats.org/officeDocument/2006/relationships/slideLayout" Target="../slideLayouts/slideLayout85.xml"/><Relationship Id="rId43" Type="http://schemas.openxmlformats.org/officeDocument/2006/relationships/slideLayout" Target="../slideLayouts/slideLayout93.xml"/><Relationship Id="rId48" Type="http://schemas.openxmlformats.org/officeDocument/2006/relationships/slideLayout" Target="../slideLayouts/slideLayout98.xml"/><Relationship Id="rId8" Type="http://schemas.openxmlformats.org/officeDocument/2006/relationships/slideLayout" Target="../slideLayouts/slideLayout58.xml"/><Relationship Id="rId51" Type="http://schemas.openxmlformats.org/officeDocument/2006/relationships/theme" Target="../theme/theme2.xml"/><Relationship Id="rId3" Type="http://schemas.openxmlformats.org/officeDocument/2006/relationships/slideLayout" Target="../slideLayouts/slideLayout53.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5" Type="http://schemas.openxmlformats.org/officeDocument/2006/relationships/slideLayout" Target="../slideLayouts/slideLayout75.xml"/><Relationship Id="rId33" Type="http://schemas.openxmlformats.org/officeDocument/2006/relationships/slideLayout" Target="../slideLayouts/slideLayout83.xml"/><Relationship Id="rId38" Type="http://schemas.openxmlformats.org/officeDocument/2006/relationships/slideLayout" Target="../slideLayouts/slideLayout88.xml"/><Relationship Id="rId46" Type="http://schemas.openxmlformats.org/officeDocument/2006/relationships/slideLayout" Target="../slideLayouts/slideLayout96.xml"/><Relationship Id="rId20" Type="http://schemas.openxmlformats.org/officeDocument/2006/relationships/slideLayout" Target="../slideLayouts/slideLayout70.xml"/><Relationship Id="rId41" Type="http://schemas.openxmlformats.org/officeDocument/2006/relationships/slideLayout" Target="../slideLayouts/slideLayout91.xml"/><Relationship Id="rId1" Type="http://schemas.openxmlformats.org/officeDocument/2006/relationships/slideLayout" Target="../slideLayouts/slideLayout51.xml"/><Relationship Id="rId6"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67F148-AFE8-1B47-A9A3-2774CF83EC77}"/>
              </a:ext>
            </a:extLst>
          </p:cNvPr>
          <p:cNvSpPr>
            <a:spLocks noGrp="1"/>
          </p:cNvSpPr>
          <p:nvPr>
            <p:ph type="title"/>
          </p:nvPr>
        </p:nvSpPr>
        <p:spPr>
          <a:xfrm>
            <a:off x="639525" y="635619"/>
            <a:ext cx="10935631" cy="693514"/>
          </a:xfrm>
          <a:prstGeom prst="rect">
            <a:avLst/>
          </a:prstGeom>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F5C3849-D194-4046-B19D-4B241EE0D74A}"/>
              </a:ext>
            </a:extLst>
          </p:cNvPr>
          <p:cNvSpPr>
            <a:spLocks noGrp="1"/>
          </p:cNvSpPr>
          <p:nvPr>
            <p:ph type="body" idx="1"/>
          </p:nvPr>
        </p:nvSpPr>
        <p:spPr>
          <a:xfrm>
            <a:off x="639525" y="1329134"/>
            <a:ext cx="10935631" cy="484783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C106678-1F69-B141-88AF-DC408EF7496C}"/>
              </a:ext>
            </a:extLst>
          </p:cNvPr>
          <p:cNvSpPr>
            <a:spLocks noGrp="1"/>
          </p:cNvSpPr>
          <p:nvPr>
            <p:ph type="sldNum" sz="quarter" idx="4"/>
          </p:nvPr>
        </p:nvSpPr>
        <p:spPr>
          <a:xfrm>
            <a:off x="10797192" y="6356350"/>
            <a:ext cx="782797" cy="365125"/>
          </a:xfrm>
          <a:prstGeom prst="rect">
            <a:avLst/>
          </a:prstGeom>
        </p:spPr>
        <p:txBody>
          <a:bodyPr vert="horz" lIns="91440" tIns="45720" rIns="91440" bIns="45720" rtlCol="0" anchor="ctr"/>
          <a:lstStyle>
            <a:lvl1pPr algn="r">
              <a:defRPr sz="1000">
                <a:solidFill>
                  <a:schemeClr val="accent1"/>
                </a:solidFill>
              </a:defRPr>
            </a:lvl1pPr>
          </a:lstStyle>
          <a:p>
            <a:fld id="{7D195912-D3C1-4D67-9FF0-AC653E27F8C8}" type="slidenum">
              <a:rPr lang="en-US" smtClean="0"/>
              <a:t>‹#›</a:t>
            </a:fld>
            <a:endParaRPr lang="en-US"/>
          </a:p>
        </p:txBody>
      </p:sp>
      <p:grpSp>
        <p:nvGrpSpPr>
          <p:cNvPr id="78" name="Group 77">
            <a:extLst>
              <a:ext uri="{FF2B5EF4-FFF2-40B4-BE49-F238E27FC236}">
                <a16:creationId xmlns:a16="http://schemas.microsoft.com/office/drawing/2014/main" id="{95B4DABA-9499-6545-A1F0-246BF39A6588}"/>
              </a:ext>
            </a:extLst>
          </p:cNvPr>
          <p:cNvGrpSpPr/>
          <p:nvPr/>
        </p:nvGrpSpPr>
        <p:grpSpPr>
          <a:xfrm>
            <a:off x="-467784" y="636587"/>
            <a:ext cx="366184" cy="5540375"/>
            <a:chOff x="-467784" y="365125"/>
            <a:chExt cx="366184" cy="6127281"/>
          </a:xfrm>
        </p:grpSpPr>
        <p:cxnSp>
          <p:nvCxnSpPr>
            <p:cNvPr id="14" name="Straight Connector 13">
              <a:extLst>
                <a:ext uri="{FF2B5EF4-FFF2-40B4-BE49-F238E27FC236}">
                  <a16:creationId xmlns:a16="http://schemas.microsoft.com/office/drawing/2014/main" id="{E34CA71C-6FC4-2746-B440-5978A606118F}"/>
                </a:ext>
              </a:extLst>
            </p:cNvPr>
            <p:cNvCxnSpPr/>
            <p:nvPr/>
          </p:nvCxnSpPr>
          <p:spPr>
            <a:xfrm rot="16200000">
              <a:off x="-284692" y="171385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FDD3C71-77F8-D348-AC46-F843B973F668}"/>
                </a:ext>
              </a:extLst>
            </p:cNvPr>
            <p:cNvCxnSpPr/>
            <p:nvPr/>
          </p:nvCxnSpPr>
          <p:spPr>
            <a:xfrm rot="16200000">
              <a:off x="-284692" y="477749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469A5E1-56CF-BF48-B61B-B05D19F51C78}"/>
                </a:ext>
              </a:extLst>
            </p:cNvPr>
            <p:cNvCxnSpPr/>
            <p:nvPr/>
          </p:nvCxnSpPr>
          <p:spPr>
            <a:xfrm rot="16200000">
              <a:off x="-284692" y="324567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22E0027-9E3A-6946-BEC2-40BEF7FDD340}"/>
                </a:ext>
              </a:extLst>
            </p:cNvPr>
            <p:cNvCxnSpPr/>
            <p:nvPr/>
          </p:nvCxnSpPr>
          <p:spPr>
            <a:xfrm rot="16200000">
              <a:off x="-284692" y="554340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316929E-52E5-7348-A232-8CEE4DF615C5}"/>
                </a:ext>
              </a:extLst>
            </p:cNvPr>
            <p:cNvCxnSpPr/>
            <p:nvPr/>
          </p:nvCxnSpPr>
          <p:spPr>
            <a:xfrm rot="16200000">
              <a:off x="-284692" y="247976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E4C8983-3359-F341-A142-ACDD4F52115C}"/>
                </a:ext>
              </a:extLst>
            </p:cNvPr>
            <p:cNvCxnSpPr/>
            <p:nvPr/>
          </p:nvCxnSpPr>
          <p:spPr bwMode="auto">
            <a:xfrm rot="16200000">
              <a:off x="-284692" y="401158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05341F9-08A5-0742-BA00-A222B15F0446}"/>
                </a:ext>
              </a:extLst>
            </p:cNvPr>
            <p:cNvCxnSpPr/>
            <p:nvPr/>
          </p:nvCxnSpPr>
          <p:spPr>
            <a:xfrm rot="16200000">
              <a:off x="-284692" y="6309314"/>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43766DB9-5B74-A343-A3C4-106B6926908F}"/>
                </a:ext>
              </a:extLst>
            </p:cNvPr>
            <p:cNvCxnSpPr/>
            <p:nvPr/>
          </p:nvCxnSpPr>
          <p:spPr>
            <a:xfrm rot="16200000">
              <a:off x="-284692" y="18203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2AEE4744-55AF-6943-9DA5-5DFDF20CE420}"/>
                </a:ext>
              </a:extLst>
            </p:cNvPr>
            <p:cNvCxnSpPr/>
            <p:nvPr/>
          </p:nvCxnSpPr>
          <p:spPr>
            <a:xfrm rot="16200000">
              <a:off x="-284692" y="94794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9" name="Group 78">
            <a:extLst>
              <a:ext uri="{FF2B5EF4-FFF2-40B4-BE49-F238E27FC236}">
                <a16:creationId xmlns:a16="http://schemas.microsoft.com/office/drawing/2014/main" id="{0BEA3D9A-0571-864E-A6C4-F36A70F9F8BC}"/>
              </a:ext>
            </a:extLst>
          </p:cNvPr>
          <p:cNvGrpSpPr/>
          <p:nvPr/>
        </p:nvGrpSpPr>
        <p:grpSpPr>
          <a:xfrm>
            <a:off x="12279682" y="636588"/>
            <a:ext cx="366184" cy="5540375"/>
            <a:chOff x="-467784" y="365125"/>
            <a:chExt cx="366184" cy="6127281"/>
          </a:xfrm>
        </p:grpSpPr>
        <p:cxnSp>
          <p:nvCxnSpPr>
            <p:cNvPr id="80" name="Straight Connector 79">
              <a:extLst>
                <a:ext uri="{FF2B5EF4-FFF2-40B4-BE49-F238E27FC236}">
                  <a16:creationId xmlns:a16="http://schemas.microsoft.com/office/drawing/2014/main" id="{568450C1-2334-DD4D-B4AC-C3FCCDDAF1E4}"/>
                </a:ext>
              </a:extLst>
            </p:cNvPr>
            <p:cNvCxnSpPr/>
            <p:nvPr/>
          </p:nvCxnSpPr>
          <p:spPr>
            <a:xfrm rot="16200000">
              <a:off x="-284692" y="171385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26CCB7DC-2FC4-B747-BF1D-19A5A97CEBC3}"/>
                </a:ext>
              </a:extLst>
            </p:cNvPr>
            <p:cNvCxnSpPr/>
            <p:nvPr/>
          </p:nvCxnSpPr>
          <p:spPr>
            <a:xfrm rot="16200000">
              <a:off x="-284692" y="477749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6EA070B7-08C5-0843-A873-14FE1FB68C18}"/>
                </a:ext>
              </a:extLst>
            </p:cNvPr>
            <p:cNvCxnSpPr/>
            <p:nvPr/>
          </p:nvCxnSpPr>
          <p:spPr>
            <a:xfrm rot="16200000">
              <a:off x="-284692" y="324567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501934C6-B6A1-CB47-BB3B-FFB9A1FF5CF0}"/>
                </a:ext>
              </a:extLst>
            </p:cNvPr>
            <p:cNvCxnSpPr/>
            <p:nvPr/>
          </p:nvCxnSpPr>
          <p:spPr>
            <a:xfrm rot="16200000">
              <a:off x="-284692" y="554340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A1B48857-0789-0044-930B-D7B180A9B374}"/>
                </a:ext>
              </a:extLst>
            </p:cNvPr>
            <p:cNvCxnSpPr/>
            <p:nvPr/>
          </p:nvCxnSpPr>
          <p:spPr>
            <a:xfrm rot="16200000">
              <a:off x="-284692" y="247976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162C2BB9-74B9-5D41-AF14-7DE9BB34284C}"/>
                </a:ext>
              </a:extLst>
            </p:cNvPr>
            <p:cNvCxnSpPr/>
            <p:nvPr/>
          </p:nvCxnSpPr>
          <p:spPr bwMode="auto">
            <a:xfrm rot="16200000">
              <a:off x="-284692" y="401158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2D9E574-B539-924C-9B34-E63B5228528C}"/>
                </a:ext>
              </a:extLst>
            </p:cNvPr>
            <p:cNvCxnSpPr/>
            <p:nvPr/>
          </p:nvCxnSpPr>
          <p:spPr>
            <a:xfrm rot="16200000">
              <a:off x="-284692" y="6309314"/>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B26103B2-B66D-4C45-927F-E53E6E29DCFC}"/>
                </a:ext>
              </a:extLst>
            </p:cNvPr>
            <p:cNvCxnSpPr/>
            <p:nvPr/>
          </p:nvCxnSpPr>
          <p:spPr>
            <a:xfrm rot="16200000">
              <a:off x="-284692" y="18203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0D53ADB8-4209-EB45-B10D-5F846C3A3FD4}"/>
                </a:ext>
              </a:extLst>
            </p:cNvPr>
            <p:cNvCxnSpPr/>
            <p:nvPr/>
          </p:nvCxnSpPr>
          <p:spPr>
            <a:xfrm rot="16200000">
              <a:off x="-284692" y="94794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7" name="Group 186">
            <a:extLst>
              <a:ext uri="{FF2B5EF4-FFF2-40B4-BE49-F238E27FC236}">
                <a16:creationId xmlns:a16="http://schemas.microsoft.com/office/drawing/2014/main" id="{6D3369A7-2B98-154A-BF16-9135D93FFC29}"/>
              </a:ext>
            </a:extLst>
          </p:cNvPr>
          <p:cNvGrpSpPr/>
          <p:nvPr/>
        </p:nvGrpSpPr>
        <p:grpSpPr>
          <a:xfrm>
            <a:off x="639527" y="-350801"/>
            <a:ext cx="10935630" cy="274640"/>
            <a:chOff x="362712" y="-350801"/>
            <a:chExt cx="11457432" cy="274640"/>
          </a:xfrm>
        </p:grpSpPr>
        <p:cxnSp>
          <p:nvCxnSpPr>
            <p:cNvPr id="137" name="Straight Connector 136">
              <a:extLst>
                <a:ext uri="{FF2B5EF4-FFF2-40B4-BE49-F238E27FC236}">
                  <a16:creationId xmlns:a16="http://schemas.microsoft.com/office/drawing/2014/main" id="{825F7718-4BF8-E84D-9F18-343322F6413D}"/>
                </a:ext>
              </a:extLst>
            </p:cNvPr>
            <p:cNvCxnSpPr>
              <a:cxnSpLocks/>
            </p:cNvCxnSpPr>
            <p:nvPr/>
          </p:nvCxnSpPr>
          <p:spPr>
            <a:xfrm>
              <a:off x="6096000" y="-350801"/>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85" name="Group 184">
              <a:extLst>
                <a:ext uri="{FF2B5EF4-FFF2-40B4-BE49-F238E27FC236}">
                  <a16:creationId xmlns:a16="http://schemas.microsoft.com/office/drawing/2014/main" id="{883F7141-BA52-2E4F-AD02-B7E61A27457E}"/>
                </a:ext>
              </a:extLst>
            </p:cNvPr>
            <p:cNvGrpSpPr/>
            <p:nvPr/>
          </p:nvGrpSpPr>
          <p:grpSpPr>
            <a:xfrm>
              <a:off x="362712" y="-350800"/>
              <a:ext cx="11457432" cy="274639"/>
              <a:chOff x="362712" y="-350800"/>
              <a:chExt cx="11457432" cy="274639"/>
            </a:xfrm>
          </p:grpSpPr>
          <p:grpSp>
            <p:nvGrpSpPr>
              <p:cNvPr id="89" name="Group 88">
                <a:extLst>
                  <a:ext uri="{FF2B5EF4-FFF2-40B4-BE49-F238E27FC236}">
                    <a16:creationId xmlns:a16="http://schemas.microsoft.com/office/drawing/2014/main" id="{5ED3AC32-FE18-5148-B13A-C610C510ED53}"/>
                  </a:ext>
                </a:extLst>
              </p:cNvPr>
              <p:cNvGrpSpPr/>
              <p:nvPr/>
            </p:nvGrpSpPr>
            <p:grpSpPr>
              <a:xfrm>
                <a:off x="1177798" y="-350800"/>
                <a:ext cx="152400" cy="274639"/>
                <a:chOff x="1288316" y="-350800"/>
                <a:chExt cx="152400" cy="274639"/>
              </a:xfrm>
            </p:grpSpPr>
            <p:cxnSp>
              <p:nvCxnSpPr>
                <p:cNvPr id="21" name="Straight Connector 20">
                  <a:extLst>
                    <a:ext uri="{FF2B5EF4-FFF2-40B4-BE49-F238E27FC236}">
                      <a16:creationId xmlns:a16="http://schemas.microsoft.com/office/drawing/2014/main" id="{06E84CD6-3383-8F47-A6B8-01064717B841}"/>
                    </a:ext>
                  </a:extLst>
                </p:cNvPr>
                <p:cNvCxnSpPr/>
                <p:nvPr/>
              </p:nvCxnSpPr>
              <p:spPr>
                <a:xfrm>
                  <a:off x="12883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CD134CB-4ED7-D344-A3DB-57F9B5135227}"/>
                    </a:ext>
                  </a:extLst>
                </p:cNvPr>
                <p:cNvCxnSpPr/>
                <p:nvPr/>
              </p:nvCxnSpPr>
              <p:spPr>
                <a:xfrm>
                  <a:off x="14407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0" name="Group 89">
                <a:extLst>
                  <a:ext uri="{FF2B5EF4-FFF2-40B4-BE49-F238E27FC236}">
                    <a16:creationId xmlns:a16="http://schemas.microsoft.com/office/drawing/2014/main" id="{B74140A6-3846-9142-8D94-6E3376E87A5F}"/>
                  </a:ext>
                </a:extLst>
              </p:cNvPr>
              <p:cNvGrpSpPr/>
              <p:nvPr/>
            </p:nvGrpSpPr>
            <p:grpSpPr>
              <a:xfrm>
                <a:off x="2145284" y="-350800"/>
                <a:ext cx="152400" cy="274639"/>
                <a:chOff x="2235847" y="-350800"/>
                <a:chExt cx="152400" cy="274639"/>
              </a:xfrm>
            </p:grpSpPr>
            <p:cxnSp>
              <p:nvCxnSpPr>
                <p:cNvPr id="23" name="Straight Connector 22">
                  <a:extLst>
                    <a:ext uri="{FF2B5EF4-FFF2-40B4-BE49-F238E27FC236}">
                      <a16:creationId xmlns:a16="http://schemas.microsoft.com/office/drawing/2014/main" id="{B07C1553-9170-F24C-9FA4-131414C6380A}"/>
                    </a:ext>
                  </a:extLst>
                </p:cNvPr>
                <p:cNvCxnSpPr/>
                <p:nvPr/>
              </p:nvCxnSpPr>
              <p:spPr>
                <a:xfrm>
                  <a:off x="223584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35B6129-2395-3247-BE54-A8EC9B863A09}"/>
                    </a:ext>
                  </a:extLst>
                </p:cNvPr>
                <p:cNvCxnSpPr/>
                <p:nvPr/>
              </p:nvCxnSpPr>
              <p:spPr>
                <a:xfrm>
                  <a:off x="238824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1" name="Group 90">
                <a:extLst>
                  <a:ext uri="{FF2B5EF4-FFF2-40B4-BE49-F238E27FC236}">
                    <a16:creationId xmlns:a16="http://schemas.microsoft.com/office/drawing/2014/main" id="{0E11F4B8-E73F-E042-A111-C0601635DEA5}"/>
                  </a:ext>
                </a:extLst>
              </p:cNvPr>
              <p:cNvGrpSpPr/>
              <p:nvPr/>
            </p:nvGrpSpPr>
            <p:grpSpPr>
              <a:xfrm>
                <a:off x="3112770" y="-350800"/>
                <a:ext cx="152400" cy="274639"/>
                <a:chOff x="3183376" y="-350800"/>
                <a:chExt cx="152400" cy="274639"/>
              </a:xfrm>
            </p:grpSpPr>
            <p:cxnSp>
              <p:nvCxnSpPr>
                <p:cNvPr id="25" name="Straight Connector 24">
                  <a:extLst>
                    <a:ext uri="{FF2B5EF4-FFF2-40B4-BE49-F238E27FC236}">
                      <a16:creationId xmlns:a16="http://schemas.microsoft.com/office/drawing/2014/main" id="{4D732748-8289-EE4D-8A7B-0E1942115C78}"/>
                    </a:ext>
                  </a:extLst>
                </p:cNvPr>
                <p:cNvCxnSpPr/>
                <p:nvPr/>
              </p:nvCxnSpPr>
              <p:spPr>
                <a:xfrm>
                  <a:off x="318337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48C7438-D631-334C-9E6F-D3B0DD7B5BC0}"/>
                    </a:ext>
                  </a:extLst>
                </p:cNvPr>
                <p:cNvCxnSpPr/>
                <p:nvPr/>
              </p:nvCxnSpPr>
              <p:spPr>
                <a:xfrm>
                  <a:off x="333577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2" name="Group 91">
                <a:extLst>
                  <a:ext uri="{FF2B5EF4-FFF2-40B4-BE49-F238E27FC236}">
                    <a16:creationId xmlns:a16="http://schemas.microsoft.com/office/drawing/2014/main" id="{4FB52A51-11C8-D54E-98F7-E3BC0042D6F9}"/>
                  </a:ext>
                </a:extLst>
              </p:cNvPr>
              <p:cNvGrpSpPr/>
              <p:nvPr/>
            </p:nvGrpSpPr>
            <p:grpSpPr>
              <a:xfrm>
                <a:off x="4080256" y="-350800"/>
                <a:ext cx="152400" cy="274639"/>
                <a:chOff x="4130907" y="-350800"/>
                <a:chExt cx="152400" cy="274639"/>
              </a:xfrm>
            </p:grpSpPr>
            <p:cxnSp>
              <p:nvCxnSpPr>
                <p:cNvPr id="27" name="Straight Connector 26">
                  <a:extLst>
                    <a:ext uri="{FF2B5EF4-FFF2-40B4-BE49-F238E27FC236}">
                      <a16:creationId xmlns:a16="http://schemas.microsoft.com/office/drawing/2014/main" id="{41F405B7-A6EC-1241-9F98-00109BE77CC9}"/>
                    </a:ext>
                  </a:extLst>
                </p:cNvPr>
                <p:cNvCxnSpPr/>
                <p:nvPr/>
              </p:nvCxnSpPr>
              <p:spPr>
                <a:xfrm>
                  <a:off x="413090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B9BAE40-29B0-8D43-BE4C-98613ADAD466}"/>
                    </a:ext>
                  </a:extLst>
                </p:cNvPr>
                <p:cNvCxnSpPr/>
                <p:nvPr/>
              </p:nvCxnSpPr>
              <p:spPr>
                <a:xfrm>
                  <a:off x="428330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3" name="Group 92">
                <a:extLst>
                  <a:ext uri="{FF2B5EF4-FFF2-40B4-BE49-F238E27FC236}">
                    <a16:creationId xmlns:a16="http://schemas.microsoft.com/office/drawing/2014/main" id="{5DA9100F-8988-BB47-87AE-E53DB7215182}"/>
                  </a:ext>
                </a:extLst>
              </p:cNvPr>
              <p:cNvGrpSpPr/>
              <p:nvPr/>
            </p:nvGrpSpPr>
            <p:grpSpPr>
              <a:xfrm>
                <a:off x="5047742" y="-350800"/>
                <a:ext cx="152400" cy="274639"/>
                <a:chOff x="5078436" y="-350800"/>
                <a:chExt cx="152400" cy="274639"/>
              </a:xfrm>
            </p:grpSpPr>
            <p:cxnSp>
              <p:nvCxnSpPr>
                <p:cNvPr id="29" name="Straight Connector 28">
                  <a:extLst>
                    <a:ext uri="{FF2B5EF4-FFF2-40B4-BE49-F238E27FC236}">
                      <a16:creationId xmlns:a16="http://schemas.microsoft.com/office/drawing/2014/main" id="{1C43BE2B-865D-8742-85A7-2270F1B1FB97}"/>
                    </a:ext>
                  </a:extLst>
                </p:cNvPr>
                <p:cNvCxnSpPr/>
                <p:nvPr/>
              </p:nvCxnSpPr>
              <p:spPr>
                <a:xfrm>
                  <a:off x="507843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EFE4D24-5019-1943-902F-834C2A4A9409}"/>
                    </a:ext>
                  </a:extLst>
                </p:cNvPr>
                <p:cNvCxnSpPr/>
                <p:nvPr/>
              </p:nvCxnSpPr>
              <p:spPr>
                <a:xfrm>
                  <a:off x="523083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590137B0-3969-7C4B-92A8-CBC68104309F}"/>
                  </a:ext>
                </a:extLst>
              </p:cNvPr>
              <p:cNvGrpSpPr/>
              <p:nvPr/>
            </p:nvGrpSpPr>
            <p:grpSpPr>
              <a:xfrm>
                <a:off x="6015228" y="-350800"/>
                <a:ext cx="152400" cy="274639"/>
                <a:chOff x="6025967" y="-350800"/>
                <a:chExt cx="152400" cy="274639"/>
              </a:xfrm>
            </p:grpSpPr>
            <p:cxnSp>
              <p:nvCxnSpPr>
                <p:cNvPr id="31" name="Straight Connector 30">
                  <a:extLst>
                    <a:ext uri="{FF2B5EF4-FFF2-40B4-BE49-F238E27FC236}">
                      <a16:creationId xmlns:a16="http://schemas.microsoft.com/office/drawing/2014/main" id="{8466F250-AE9F-8347-9144-883495BB3641}"/>
                    </a:ext>
                  </a:extLst>
                </p:cNvPr>
                <p:cNvCxnSpPr/>
                <p:nvPr/>
              </p:nvCxnSpPr>
              <p:spPr>
                <a:xfrm>
                  <a:off x="602596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6CFE00E-FA32-9148-BF6D-5E8000068CAB}"/>
                    </a:ext>
                  </a:extLst>
                </p:cNvPr>
                <p:cNvCxnSpPr/>
                <p:nvPr/>
              </p:nvCxnSpPr>
              <p:spPr>
                <a:xfrm>
                  <a:off x="617836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5" name="Group 94">
                <a:extLst>
                  <a:ext uri="{FF2B5EF4-FFF2-40B4-BE49-F238E27FC236}">
                    <a16:creationId xmlns:a16="http://schemas.microsoft.com/office/drawing/2014/main" id="{76104A5A-AA5E-B545-BF3C-FB1CAE70ACC9}"/>
                  </a:ext>
                </a:extLst>
              </p:cNvPr>
              <p:cNvGrpSpPr/>
              <p:nvPr/>
            </p:nvGrpSpPr>
            <p:grpSpPr>
              <a:xfrm>
                <a:off x="6982714" y="-350800"/>
                <a:ext cx="152400" cy="274639"/>
                <a:chOff x="6973496" y="-350800"/>
                <a:chExt cx="152400" cy="274639"/>
              </a:xfrm>
            </p:grpSpPr>
            <p:cxnSp>
              <p:nvCxnSpPr>
                <p:cNvPr id="33" name="Straight Connector 32">
                  <a:extLst>
                    <a:ext uri="{FF2B5EF4-FFF2-40B4-BE49-F238E27FC236}">
                      <a16:creationId xmlns:a16="http://schemas.microsoft.com/office/drawing/2014/main" id="{E25065AC-0C90-6E44-A9C9-AA8936BD03A7}"/>
                    </a:ext>
                  </a:extLst>
                </p:cNvPr>
                <p:cNvCxnSpPr/>
                <p:nvPr/>
              </p:nvCxnSpPr>
              <p:spPr>
                <a:xfrm>
                  <a:off x="697349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A9740DE-39B1-AF48-A2E2-71DE96CF5FC6}"/>
                    </a:ext>
                  </a:extLst>
                </p:cNvPr>
                <p:cNvCxnSpPr/>
                <p:nvPr/>
              </p:nvCxnSpPr>
              <p:spPr>
                <a:xfrm>
                  <a:off x="712589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6" name="Group 95">
                <a:extLst>
                  <a:ext uri="{FF2B5EF4-FFF2-40B4-BE49-F238E27FC236}">
                    <a16:creationId xmlns:a16="http://schemas.microsoft.com/office/drawing/2014/main" id="{7D24F6AA-7F30-8C49-A8FC-5790CB6E37D4}"/>
                  </a:ext>
                </a:extLst>
              </p:cNvPr>
              <p:cNvGrpSpPr/>
              <p:nvPr/>
            </p:nvGrpSpPr>
            <p:grpSpPr>
              <a:xfrm>
                <a:off x="7950200" y="-350800"/>
                <a:ext cx="152400" cy="274639"/>
                <a:chOff x="7921027" y="-350800"/>
                <a:chExt cx="152400" cy="274639"/>
              </a:xfrm>
            </p:grpSpPr>
            <p:cxnSp>
              <p:nvCxnSpPr>
                <p:cNvPr id="35" name="Straight Connector 34">
                  <a:extLst>
                    <a:ext uri="{FF2B5EF4-FFF2-40B4-BE49-F238E27FC236}">
                      <a16:creationId xmlns:a16="http://schemas.microsoft.com/office/drawing/2014/main" id="{BC84BED4-7777-884F-BEE7-57A6330030D9}"/>
                    </a:ext>
                  </a:extLst>
                </p:cNvPr>
                <p:cNvCxnSpPr/>
                <p:nvPr/>
              </p:nvCxnSpPr>
              <p:spPr>
                <a:xfrm>
                  <a:off x="792102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E25BE08-6363-CA47-A0E4-6659AE5B672D}"/>
                    </a:ext>
                  </a:extLst>
                </p:cNvPr>
                <p:cNvCxnSpPr/>
                <p:nvPr/>
              </p:nvCxnSpPr>
              <p:spPr>
                <a:xfrm>
                  <a:off x="807342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7" name="Group 96">
                <a:extLst>
                  <a:ext uri="{FF2B5EF4-FFF2-40B4-BE49-F238E27FC236}">
                    <a16:creationId xmlns:a16="http://schemas.microsoft.com/office/drawing/2014/main" id="{8762B188-6339-7942-AA71-54BD781794B3}"/>
                  </a:ext>
                </a:extLst>
              </p:cNvPr>
              <p:cNvGrpSpPr/>
              <p:nvPr/>
            </p:nvGrpSpPr>
            <p:grpSpPr>
              <a:xfrm>
                <a:off x="8917686" y="-350800"/>
                <a:ext cx="152400" cy="274639"/>
                <a:chOff x="8868556" y="-350800"/>
                <a:chExt cx="152400" cy="274639"/>
              </a:xfrm>
            </p:grpSpPr>
            <p:cxnSp>
              <p:nvCxnSpPr>
                <p:cNvPr id="37" name="Straight Connector 36">
                  <a:extLst>
                    <a:ext uri="{FF2B5EF4-FFF2-40B4-BE49-F238E27FC236}">
                      <a16:creationId xmlns:a16="http://schemas.microsoft.com/office/drawing/2014/main" id="{C46A7C76-FEBD-C745-97CB-038263993A97}"/>
                    </a:ext>
                  </a:extLst>
                </p:cNvPr>
                <p:cNvCxnSpPr/>
                <p:nvPr/>
              </p:nvCxnSpPr>
              <p:spPr>
                <a:xfrm>
                  <a:off x="886855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95A7B1A-40D6-4B48-86BD-57C494FC1925}"/>
                    </a:ext>
                  </a:extLst>
                </p:cNvPr>
                <p:cNvCxnSpPr/>
                <p:nvPr/>
              </p:nvCxnSpPr>
              <p:spPr>
                <a:xfrm>
                  <a:off x="902095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25D12D64-F9EF-0C4D-8960-E68EBB9922FC}"/>
                  </a:ext>
                </a:extLst>
              </p:cNvPr>
              <p:cNvGrpSpPr/>
              <p:nvPr/>
            </p:nvGrpSpPr>
            <p:grpSpPr>
              <a:xfrm>
                <a:off x="9885172" y="-350800"/>
                <a:ext cx="152400" cy="274639"/>
                <a:chOff x="9816087" y="-350800"/>
                <a:chExt cx="152400" cy="274639"/>
              </a:xfrm>
            </p:grpSpPr>
            <p:cxnSp>
              <p:nvCxnSpPr>
                <p:cNvPr id="39" name="Straight Connector 38">
                  <a:extLst>
                    <a:ext uri="{FF2B5EF4-FFF2-40B4-BE49-F238E27FC236}">
                      <a16:creationId xmlns:a16="http://schemas.microsoft.com/office/drawing/2014/main" id="{B7A43E89-C532-AB45-A735-86F3DE627A7C}"/>
                    </a:ext>
                  </a:extLst>
                </p:cNvPr>
                <p:cNvCxnSpPr/>
                <p:nvPr/>
              </p:nvCxnSpPr>
              <p:spPr>
                <a:xfrm>
                  <a:off x="981608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465943C-701F-7C4E-8E53-1D8DE978C898}"/>
                    </a:ext>
                  </a:extLst>
                </p:cNvPr>
                <p:cNvCxnSpPr/>
                <p:nvPr/>
              </p:nvCxnSpPr>
              <p:spPr>
                <a:xfrm>
                  <a:off x="996848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9" name="Group 98">
                <a:extLst>
                  <a:ext uri="{FF2B5EF4-FFF2-40B4-BE49-F238E27FC236}">
                    <a16:creationId xmlns:a16="http://schemas.microsoft.com/office/drawing/2014/main" id="{09DC606D-CCAA-7E45-A620-F580D29EB2BB}"/>
                  </a:ext>
                </a:extLst>
              </p:cNvPr>
              <p:cNvGrpSpPr/>
              <p:nvPr/>
            </p:nvGrpSpPr>
            <p:grpSpPr>
              <a:xfrm>
                <a:off x="10852658" y="-350800"/>
                <a:ext cx="152400" cy="274639"/>
                <a:chOff x="10763616" y="-350800"/>
                <a:chExt cx="152400" cy="274639"/>
              </a:xfrm>
            </p:grpSpPr>
            <p:cxnSp>
              <p:nvCxnSpPr>
                <p:cNvPr id="41" name="Straight Connector 40">
                  <a:extLst>
                    <a:ext uri="{FF2B5EF4-FFF2-40B4-BE49-F238E27FC236}">
                      <a16:creationId xmlns:a16="http://schemas.microsoft.com/office/drawing/2014/main" id="{601D40D0-D8BF-F143-82DF-582F7F4C0DAF}"/>
                    </a:ext>
                  </a:extLst>
                </p:cNvPr>
                <p:cNvCxnSpPr/>
                <p:nvPr/>
              </p:nvCxnSpPr>
              <p:spPr>
                <a:xfrm>
                  <a:off x="107636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F6C7803-A548-684A-A697-432B3334A60F}"/>
                    </a:ext>
                  </a:extLst>
                </p:cNvPr>
                <p:cNvCxnSpPr/>
                <p:nvPr/>
              </p:nvCxnSpPr>
              <p:spPr>
                <a:xfrm>
                  <a:off x="109160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80" name="Straight Connector 179">
                <a:extLst>
                  <a:ext uri="{FF2B5EF4-FFF2-40B4-BE49-F238E27FC236}">
                    <a16:creationId xmlns:a16="http://schemas.microsoft.com/office/drawing/2014/main" id="{A8AF372D-7703-994C-9991-3CF61D51B3A6}"/>
                  </a:ext>
                </a:extLst>
              </p:cNvPr>
              <p:cNvCxnSpPr/>
              <p:nvPr/>
            </p:nvCxnSpPr>
            <p:spPr>
              <a:xfrm>
                <a:off x="11820144"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05E498F9-94D8-6F43-9AE9-AA173417847B}"/>
                  </a:ext>
                </a:extLst>
              </p:cNvPr>
              <p:cNvCxnSpPr/>
              <p:nvPr/>
            </p:nvCxnSpPr>
            <p:spPr>
              <a:xfrm>
                <a:off x="362712"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88" name="Group 187">
            <a:extLst>
              <a:ext uri="{FF2B5EF4-FFF2-40B4-BE49-F238E27FC236}">
                <a16:creationId xmlns:a16="http://schemas.microsoft.com/office/drawing/2014/main" id="{5883652C-33CE-7548-A942-8443C068AFDA}"/>
              </a:ext>
            </a:extLst>
          </p:cNvPr>
          <p:cNvGrpSpPr/>
          <p:nvPr/>
        </p:nvGrpSpPr>
        <p:grpSpPr>
          <a:xfrm>
            <a:off x="639526" y="6964399"/>
            <a:ext cx="10935631" cy="274640"/>
            <a:chOff x="362712" y="-350801"/>
            <a:chExt cx="11457432" cy="274640"/>
          </a:xfrm>
        </p:grpSpPr>
        <p:cxnSp>
          <p:nvCxnSpPr>
            <p:cNvPr id="189" name="Straight Connector 188">
              <a:extLst>
                <a:ext uri="{FF2B5EF4-FFF2-40B4-BE49-F238E27FC236}">
                  <a16:creationId xmlns:a16="http://schemas.microsoft.com/office/drawing/2014/main" id="{A910ED81-07C9-CE47-83D1-96D9571534A9}"/>
                </a:ext>
              </a:extLst>
            </p:cNvPr>
            <p:cNvCxnSpPr>
              <a:cxnSpLocks/>
            </p:cNvCxnSpPr>
            <p:nvPr/>
          </p:nvCxnSpPr>
          <p:spPr>
            <a:xfrm>
              <a:off x="6096000" y="-350801"/>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90" name="Group 189">
              <a:extLst>
                <a:ext uri="{FF2B5EF4-FFF2-40B4-BE49-F238E27FC236}">
                  <a16:creationId xmlns:a16="http://schemas.microsoft.com/office/drawing/2014/main" id="{FDDC0B00-6125-7244-99EE-B15345BCB7E7}"/>
                </a:ext>
              </a:extLst>
            </p:cNvPr>
            <p:cNvGrpSpPr/>
            <p:nvPr/>
          </p:nvGrpSpPr>
          <p:grpSpPr>
            <a:xfrm>
              <a:off x="362712" y="-350800"/>
              <a:ext cx="11457432" cy="274639"/>
              <a:chOff x="362712" y="-350800"/>
              <a:chExt cx="11457432" cy="274639"/>
            </a:xfrm>
          </p:grpSpPr>
          <p:grpSp>
            <p:nvGrpSpPr>
              <p:cNvPr id="191" name="Group 190">
                <a:extLst>
                  <a:ext uri="{FF2B5EF4-FFF2-40B4-BE49-F238E27FC236}">
                    <a16:creationId xmlns:a16="http://schemas.microsoft.com/office/drawing/2014/main" id="{8E32905C-7D8A-3D4E-A0EA-B50C55D61946}"/>
                  </a:ext>
                </a:extLst>
              </p:cNvPr>
              <p:cNvGrpSpPr/>
              <p:nvPr/>
            </p:nvGrpSpPr>
            <p:grpSpPr>
              <a:xfrm>
                <a:off x="1177798" y="-350800"/>
                <a:ext cx="152400" cy="274639"/>
                <a:chOff x="1288316" y="-350800"/>
                <a:chExt cx="152400" cy="274639"/>
              </a:xfrm>
            </p:grpSpPr>
            <p:cxnSp>
              <p:nvCxnSpPr>
                <p:cNvPr id="224" name="Straight Connector 223">
                  <a:extLst>
                    <a:ext uri="{FF2B5EF4-FFF2-40B4-BE49-F238E27FC236}">
                      <a16:creationId xmlns:a16="http://schemas.microsoft.com/office/drawing/2014/main" id="{BEACDAC6-7868-E34C-AC22-FFB8BAA1D358}"/>
                    </a:ext>
                  </a:extLst>
                </p:cNvPr>
                <p:cNvCxnSpPr/>
                <p:nvPr/>
              </p:nvCxnSpPr>
              <p:spPr>
                <a:xfrm>
                  <a:off x="12883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6A6C9CEF-7DDB-C245-92EB-32975A370C38}"/>
                    </a:ext>
                  </a:extLst>
                </p:cNvPr>
                <p:cNvCxnSpPr/>
                <p:nvPr/>
              </p:nvCxnSpPr>
              <p:spPr>
                <a:xfrm>
                  <a:off x="14407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2" name="Group 191">
                <a:extLst>
                  <a:ext uri="{FF2B5EF4-FFF2-40B4-BE49-F238E27FC236}">
                    <a16:creationId xmlns:a16="http://schemas.microsoft.com/office/drawing/2014/main" id="{DB88923C-EF02-504A-B119-873FD2A389C3}"/>
                  </a:ext>
                </a:extLst>
              </p:cNvPr>
              <p:cNvGrpSpPr/>
              <p:nvPr/>
            </p:nvGrpSpPr>
            <p:grpSpPr>
              <a:xfrm>
                <a:off x="2145284" y="-350800"/>
                <a:ext cx="152400" cy="274639"/>
                <a:chOff x="2235847" y="-350800"/>
                <a:chExt cx="152400" cy="274639"/>
              </a:xfrm>
            </p:grpSpPr>
            <p:cxnSp>
              <p:nvCxnSpPr>
                <p:cNvPr id="222" name="Straight Connector 221">
                  <a:extLst>
                    <a:ext uri="{FF2B5EF4-FFF2-40B4-BE49-F238E27FC236}">
                      <a16:creationId xmlns:a16="http://schemas.microsoft.com/office/drawing/2014/main" id="{6E71A9C1-CA25-FB47-B492-0CADEA1CFA34}"/>
                    </a:ext>
                  </a:extLst>
                </p:cNvPr>
                <p:cNvCxnSpPr/>
                <p:nvPr/>
              </p:nvCxnSpPr>
              <p:spPr>
                <a:xfrm>
                  <a:off x="223584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5555E217-93D0-6747-A6FC-43C8AC6E6174}"/>
                    </a:ext>
                  </a:extLst>
                </p:cNvPr>
                <p:cNvCxnSpPr/>
                <p:nvPr/>
              </p:nvCxnSpPr>
              <p:spPr>
                <a:xfrm>
                  <a:off x="238824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3" name="Group 192">
                <a:extLst>
                  <a:ext uri="{FF2B5EF4-FFF2-40B4-BE49-F238E27FC236}">
                    <a16:creationId xmlns:a16="http://schemas.microsoft.com/office/drawing/2014/main" id="{0E5B6FE9-64D4-1E4E-A045-A03E0CC8B0BE}"/>
                  </a:ext>
                </a:extLst>
              </p:cNvPr>
              <p:cNvGrpSpPr/>
              <p:nvPr/>
            </p:nvGrpSpPr>
            <p:grpSpPr>
              <a:xfrm>
                <a:off x="3112770" y="-350800"/>
                <a:ext cx="152400" cy="274639"/>
                <a:chOff x="3183376" y="-350800"/>
                <a:chExt cx="152400" cy="274639"/>
              </a:xfrm>
            </p:grpSpPr>
            <p:cxnSp>
              <p:nvCxnSpPr>
                <p:cNvPr id="220" name="Straight Connector 219">
                  <a:extLst>
                    <a:ext uri="{FF2B5EF4-FFF2-40B4-BE49-F238E27FC236}">
                      <a16:creationId xmlns:a16="http://schemas.microsoft.com/office/drawing/2014/main" id="{416A3DD2-C2B7-EB4A-BD2B-AA29F1699398}"/>
                    </a:ext>
                  </a:extLst>
                </p:cNvPr>
                <p:cNvCxnSpPr/>
                <p:nvPr/>
              </p:nvCxnSpPr>
              <p:spPr>
                <a:xfrm>
                  <a:off x="318337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5ABFE7D0-72EB-8446-A605-6372D20F0C49}"/>
                    </a:ext>
                  </a:extLst>
                </p:cNvPr>
                <p:cNvCxnSpPr/>
                <p:nvPr/>
              </p:nvCxnSpPr>
              <p:spPr>
                <a:xfrm>
                  <a:off x="333577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4" name="Group 193">
                <a:extLst>
                  <a:ext uri="{FF2B5EF4-FFF2-40B4-BE49-F238E27FC236}">
                    <a16:creationId xmlns:a16="http://schemas.microsoft.com/office/drawing/2014/main" id="{21930032-63F2-BD41-AA77-58DCB54D7C9E}"/>
                  </a:ext>
                </a:extLst>
              </p:cNvPr>
              <p:cNvGrpSpPr/>
              <p:nvPr/>
            </p:nvGrpSpPr>
            <p:grpSpPr>
              <a:xfrm>
                <a:off x="4080256" y="-350800"/>
                <a:ext cx="152400" cy="274639"/>
                <a:chOff x="4130907" y="-350800"/>
                <a:chExt cx="152400" cy="274639"/>
              </a:xfrm>
            </p:grpSpPr>
            <p:cxnSp>
              <p:nvCxnSpPr>
                <p:cNvPr id="218" name="Straight Connector 217">
                  <a:extLst>
                    <a:ext uri="{FF2B5EF4-FFF2-40B4-BE49-F238E27FC236}">
                      <a16:creationId xmlns:a16="http://schemas.microsoft.com/office/drawing/2014/main" id="{00EDAC4D-9AA7-6746-8F65-BD48A3F80B4D}"/>
                    </a:ext>
                  </a:extLst>
                </p:cNvPr>
                <p:cNvCxnSpPr/>
                <p:nvPr/>
              </p:nvCxnSpPr>
              <p:spPr>
                <a:xfrm>
                  <a:off x="413090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E366064A-B668-484F-B8AA-7491D06577AE}"/>
                    </a:ext>
                  </a:extLst>
                </p:cNvPr>
                <p:cNvCxnSpPr/>
                <p:nvPr/>
              </p:nvCxnSpPr>
              <p:spPr>
                <a:xfrm>
                  <a:off x="428330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5" name="Group 194">
                <a:extLst>
                  <a:ext uri="{FF2B5EF4-FFF2-40B4-BE49-F238E27FC236}">
                    <a16:creationId xmlns:a16="http://schemas.microsoft.com/office/drawing/2014/main" id="{B9AB1684-F3EE-B14B-A7E2-2C9363EE24E6}"/>
                  </a:ext>
                </a:extLst>
              </p:cNvPr>
              <p:cNvGrpSpPr/>
              <p:nvPr/>
            </p:nvGrpSpPr>
            <p:grpSpPr>
              <a:xfrm>
                <a:off x="5047742" y="-350800"/>
                <a:ext cx="152400" cy="274639"/>
                <a:chOff x="5078436" y="-350800"/>
                <a:chExt cx="152400" cy="274639"/>
              </a:xfrm>
            </p:grpSpPr>
            <p:cxnSp>
              <p:nvCxnSpPr>
                <p:cNvPr id="216" name="Straight Connector 215">
                  <a:extLst>
                    <a:ext uri="{FF2B5EF4-FFF2-40B4-BE49-F238E27FC236}">
                      <a16:creationId xmlns:a16="http://schemas.microsoft.com/office/drawing/2014/main" id="{6760E7AF-3FC3-594C-BBEA-29A0571100E3}"/>
                    </a:ext>
                  </a:extLst>
                </p:cNvPr>
                <p:cNvCxnSpPr/>
                <p:nvPr/>
              </p:nvCxnSpPr>
              <p:spPr>
                <a:xfrm>
                  <a:off x="507843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45070EAC-E104-AD4D-90B0-579EBE4930EE}"/>
                    </a:ext>
                  </a:extLst>
                </p:cNvPr>
                <p:cNvCxnSpPr/>
                <p:nvPr/>
              </p:nvCxnSpPr>
              <p:spPr>
                <a:xfrm>
                  <a:off x="523083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6" name="Group 195">
                <a:extLst>
                  <a:ext uri="{FF2B5EF4-FFF2-40B4-BE49-F238E27FC236}">
                    <a16:creationId xmlns:a16="http://schemas.microsoft.com/office/drawing/2014/main" id="{57418779-4244-6A4A-92DA-32727F527E2D}"/>
                  </a:ext>
                </a:extLst>
              </p:cNvPr>
              <p:cNvGrpSpPr/>
              <p:nvPr/>
            </p:nvGrpSpPr>
            <p:grpSpPr>
              <a:xfrm>
                <a:off x="6015228" y="-350800"/>
                <a:ext cx="152400" cy="274639"/>
                <a:chOff x="6025967" y="-350800"/>
                <a:chExt cx="152400" cy="274639"/>
              </a:xfrm>
            </p:grpSpPr>
            <p:cxnSp>
              <p:nvCxnSpPr>
                <p:cNvPr id="214" name="Straight Connector 213">
                  <a:extLst>
                    <a:ext uri="{FF2B5EF4-FFF2-40B4-BE49-F238E27FC236}">
                      <a16:creationId xmlns:a16="http://schemas.microsoft.com/office/drawing/2014/main" id="{3454D81F-DB49-2347-A4A0-7FF38FA341D7}"/>
                    </a:ext>
                  </a:extLst>
                </p:cNvPr>
                <p:cNvCxnSpPr/>
                <p:nvPr/>
              </p:nvCxnSpPr>
              <p:spPr>
                <a:xfrm>
                  <a:off x="602596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id="{FE79673C-2C60-6544-85CE-C3B76F3879A6}"/>
                    </a:ext>
                  </a:extLst>
                </p:cNvPr>
                <p:cNvCxnSpPr/>
                <p:nvPr/>
              </p:nvCxnSpPr>
              <p:spPr>
                <a:xfrm>
                  <a:off x="617836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7" name="Group 196">
                <a:extLst>
                  <a:ext uri="{FF2B5EF4-FFF2-40B4-BE49-F238E27FC236}">
                    <a16:creationId xmlns:a16="http://schemas.microsoft.com/office/drawing/2014/main" id="{DF3D646C-716C-F240-B0DF-EFA328314289}"/>
                  </a:ext>
                </a:extLst>
              </p:cNvPr>
              <p:cNvGrpSpPr/>
              <p:nvPr/>
            </p:nvGrpSpPr>
            <p:grpSpPr>
              <a:xfrm>
                <a:off x="6982714" y="-350800"/>
                <a:ext cx="152400" cy="274639"/>
                <a:chOff x="6973496" y="-350800"/>
                <a:chExt cx="152400" cy="274639"/>
              </a:xfrm>
            </p:grpSpPr>
            <p:cxnSp>
              <p:nvCxnSpPr>
                <p:cNvPr id="212" name="Straight Connector 211">
                  <a:extLst>
                    <a:ext uri="{FF2B5EF4-FFF2-40B4-BE49-F238E27FC236}">
                      <a16:creationId xmlns:a16="http://schemas.microsoft.com/office/drawing/2014/main" id="{227995D7-785B-D041-B45A-DB551A6B074E}"/>
                    </a:ext>
                  </a:extLst>
                </p:cNvPr>
                <p:cNvCxnSpPr/>
                <p:nvPr/>
              </p:nvCxnSpPr>
              <p:spPr>
                <a:xfrm>
                  <a:off x="697349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DD5F9322-D293-BC4F-B833-41BD8786C145}"/>
                    </a:ext>
                  </a:extLst>
                </p:cNvPr>
                <p:cNvCxnSpPr/>
                <p:nvPr/>
              </p:nvCxnSpPr>
              <p:spPr>
                <a:xfrm>
                  <a:off x="712589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8" name="Group 197">
                <a:extLst>
                  <a:ext uri="{FF2B5EF4-FFF2-40B4-BE49-F238E27FC236}">
                    <a16:creationId xmlns:a16="http://schemas.microsoft.com/office/drawing/2014/main" id="{4D816BEB-1871-B248-A660-9CAA2903AC6A}"/>
                  </a:ext>
                </a:extLst>
              </p:cNvPr>
              <p:cNvGrpSpPr/>
              <p:nvPr/>
            </p:nvGrpSpPr>
            <p:grpSpPr>
              <a:xfrm>
                <a:off x="7950200" y="-350800"/>
                <a:ext cx="152400" cy="274639"/>
                <a:chOff x="7921027" y="-350800"/>
                <a:chExt cx="152400" cy="274639"/>
              </a:xfrm>
            </p:grpSpPr>
            <p:cxnSp>
              <p:nvCxnSpPr>
                <p:cNvPr id="210" name="Straight Connector 209">
                  <a:extLst>
                    <a:ext uri="{FF2B5EF4-FFF2-40B4-BE49-F238E27FC236}">
                      <a16:creationId xmlns:a16="http://schemas.microsoft.com/office/drawing/2014/main" id="{76C826A2-22B4-A349-ADDB-9F887FA1115B}"/>
                    </a:ext>
                  </a:extLst>
                </p:cNvPr>
                <p:cNvCxnSpPr/>
                <p:nvPr/>
              </p:nvCxnSpPr>
              <p:spPr>
                <a:xfrm>
                  <a:off x="792102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F72BD8F7-DC41-6F43-AD0F-61F2173620CF}"/>
                    </a:ext>
                  </a:extLst>
                </p:cNvPr>
                <p:cNvCxnSpPr/>
                <p:nvPr/>
              </p:nvCxnSpPr>
              <p:spPr>
                <a:xfrm>
                  <a:off x="807342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9" name="Group 198">
                <a:extLst>
                  <a:ext uri="{FF2B5EF4-FFF2-40B4-BE49-F238E27FC236}">
                    <a16:creationId xmlns:a16="http://schemas.microsoft.com/office/drawing/2014/main" id="{EEDDB2EA-4AB4-5442-B51C-67F114AE25CA}"/>
                  </a:ext>
                </a:extLst>
              </p:cNvPr>
              <p:cNvGrpSpPr/>
              <p:nvPr/>
            </p:nvGrpSpPr>
            <p:grpSpPr>
              <a:xfrm>
                <a:off x="8917686" y="-350800"/>
                <a:ext cx="152400" cy="274639"/>
                <a:chOff x="8868556" y="-350800"/>
                <a:chExt cx="152400" cy="274639"/>
              </a:xfrm>
            </p:grpSpPr>
            <p:cxnSp>
              <p:nvCxnSpPr>
                <p:cNvPr id="208" name="Straight Connector 207">
                  <a:extLst>
                    <a:ext uri="{FF2B5EF4-FFF2-40B4-BE49-F238E27FC236}">
                      <a16:creationId xmlns:a16="http://schemas.microsoft.com/office/drawing/2014/main" id="{766D297C-6560-9449-9270-E39A71F59537}"/>
                    </a:ext>
                  </a:extLst>
                </p:cNvPr>
                <p:cNvCxnSpPr/>
                <p:nvPr/>
              </p:nvCxnSpPr>
              <p:spPr>
                <a:xfrm>
                  <a:off x="886855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F0E11179-3DAF-6642-A886-8D3DFE580D22}"/>
                    </a:ext>
                  </a:extLst>
                </p:cNvPr>
                <p:cNvCxnSpPr/>
                <p:nvPr/>
              </p:nvCxnSpPr>
              <p:spPr>
                <a:xfrm>
                  <a:off x="902095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00" name="Group 199">
                <a:extLst>
                  <a:ext uri="{FF2B5EF4-FFF2-40B4-BE49-F238E27FC236}">
                    <a16:creationId xmlns:a16="http://schemas.microsoft.com/office/drawing/2014/main" id="{76824D69-2FE5-8F4A-A09E-5A64FF573AB2}"/>
                  </a:ext>
                </a:extLst>
              </p:cNvPr>
              <p:cNvGrpSpPr/>
              <p:nvPr/>
            </p:nvGrpSpPr>
            <p:grpSpPr>
              <a:xfrm>
                <a:off x="9885172" y="-350800"/>
                <a:ext cx="152400" cy="274639"/>
                <a:chOff x="9816087" y="-350800"/>
                <a:chExt cx="152400" cy="274639"/>
              </a:xfrm>
            </p:grpSpPr>
            <p:cxnSp>
              <p:nvCxnSpPr>
                <p:cNvPr id="206" name="Straight Connector 205">
                  <a:extLst>
                    <a:ext uri="{FF2B5EF4-FFF2-40B4-BE49-F238E27FC236}">
                      <a16:creationId xmlns:a16="http://schemas.microsoft.com/office/drawing/2014/main" id="{4CDCAE2E-CDE7-D946-B001-A7BAC8A93E59}"/>
                    </a:ext>
                  </a:extLst>
                </p:cNvPr>
                <p:cNvCxnSpPr/>
                <p:nvPr/>
              </p:nvCxnSpPr>
              <p:spPr>
                <a:xfrm>
                  <a:off x="981608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1DB7F7C5-6617-B44D-B867-00E2C249987C}"/>
                    </a:ext>
                  </a:extLst>
                </p:cNvPr>
                <p:cNvCxnSpPr/>
                <p:nvPr/>
              </p:nvCxnSpPr>
              <p:spPr>
                <a:xfrm>
                  <a:off x="996848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01" name="Group 200">
                <a:extLst>
                  <a:ext uri="{FF2B5EF4-FFF2-40B4-BE49-F238E27FC236}">
                    <a16:creationId xmlns:a16="http://schemas.microsoft.com/office/drawing/2014/main" id="{F8E8B052-E5DA-BB46-943F-B19D24890A54}"/>
                  </a:ext>
                </a:extLst>
              </p:cNvPr>
              <p:cNvGrpSpPr/>
              <p:nvPr/>
            </p:nvGrpSpPr>
            <p:grpSpPr>
              <a:xfrm>
                <a:off x="10852658" y="-350800"/>
                <a:ext cx="152400" cy="274639"/>
                <a:chOff x="10763616" y="-350800"/>
                <a:chExt cx="152400" cy="274639"/>
              </a:xfrm>
            </p:grpSpPr>
            <p:cxnSp>
              <p:nvCxnSpPr>
                <p:cNvPr id="204" name="Straight Connector 203">
                  <a:extLst>
                    <a:ext uri="{FF2B5EF4-FFF2-40B4-BE49-F238E27FC236}">
                      <a16:creationId xmlns:a16="http://schemas.microsoft.com/office/drawing/2014/main" id="{9D184E86-B3D7-1C4C-A388-2D8B18AF30C2}"/>
                    </a:ext>
                  </a:extLst>
                </p:cNvPr>
                <p:cNvCxnSpPr/>
                <p:nvPr/>
              </p:nvCxnSpPr>
              <p:spPr>
                <a:xfrm>
                  <a:off x="107636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162E3C2F-11DF-CA40-8247-265B6DD1809A}"/>
                    </a:ext>
                  </a:extLst>
                </p:cNvPr>
                <p:cNvCxnSpPr/>
                <p:nvPr/>
              </p:nvCxnSpPr>
              <p:spPr>
                <a:xfrm>
                  <a:off x="109160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02" name="Straight Connector 201">
                <a:extLst>
                  <a:ext uri="{FF2B5EF4-FFF2-40B4-BE49-F238E27FC236}">
                    <a16:creationId xmlns:a16="http://schemas.microsoft.com/office/drawing/2014/main" id="{7C883B37-29BA-EB47-93D2-6F645C710B40}"/>
                  </a:ext>
                </a:extLst>
              </p:cNvPr>
              <p:cNvCxnSpPr/>
              <p:nvPr/>
            </p:nvCxnSpPr>
            <p:spPr>
              <a:xfrm>
                <a:off x="11820144"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F2E65E6A-80BA-F949-977D-5699E76C29CF}"/>
                  </a:ext>
                </a:extLst>
              </p:cNvPr>
              <p:cNvCxnSpPr/>
              <p:nvPr/>
            </p:nvCxnSpPr>
            <p:spPr>
              <a:xfrm>
                <a:off x="362712"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pic>
        <p:nvPicPr>
          <p:cNvPr id="7" name="Picture 6">
            <a:extLst>
              <a:ext uri="{FF2B5EF4-FFF2-40B4-BE49-F238E27FC236}">
                <a16:creationId xmlns:a16="http://schemas.microsoft.com/office/drawing/2014/main" id="{C419DBD1-71F6-62AF-A8E3-5C99987BF92F}"/>
              </a:ext>
            </a:extLst>
          </p:cNvPr>
          <p:cNvPicPr>
            <a:picLocks noChangeAspect="1"/>
          </p:cNvPicPr>
          <p:nvPr/>
        </p:nvPicPr>
        <p:blipFill>
          <a:blip r:embed="rId52"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Tree>
    <p:extLst>
      <p:ext uri="{BB962C8B-B14F-4D97-AF65-F5344CB8AC3E}">
        <p14:creationId xmlns:p14="http://schemas.microsoft.com/office/powerpoint/2010/main" val="1201016153"/>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 id="2147483690" r:id="rId21"/>
    <p:sldLayoutId id="2147483691" r:id="rId22"/>
    <p:sldLayoutId id="2147483692" r:id="rId23"/>
    <p:sldLayoutId id="2147483693" r:id="rId24"/>
    <p:sldLayoutId id="2147483694" r:id="rId25"/>
    <p:sldLayoutId id="2147483695" r:id="rId26"/>
    <p:sldLayoutId id="2147483696" r:id="rId27"/>
    <p:sldLayoutId id="2147483697" r:id="rId28"/>
    <p:sldLayoutId id="2147483698" r:id="rId29"/>
    <p:sldLayoutId id="2147483699" r:id="rId30"/>
    <p:sldLayoutId id="2147483700" r:id="rId31"/>
    <p:sldLayoutId id="2147483701" r:id="rId32"/>
    <p:sldLayoutId id="2147483702" r:id="rId33"/>
    <p:sldLayoutId id="2147483703" r:id="rId34"/>
    <p:sldLayoutId id="2147483704" r:id="rId35"/>
    <p:sldLayoutId id="2147483705" r:id="rId36"/>
    <p:sldLayoutId id="2147483706" r:id="rId37"/>
    <p:sldLayoutId id="2147483707" r:id="rId38"/>
    <p:sldLayoutId id="2147483709" r:id="rId39"/>
    <p:sldLayoutId id="2147483710" r:id="rId40"/>
    <p:sldLayoutId id="2147483711" r:id="rId41"/>
    <p:sldLayoutId id="2147483712" r:id="rId42"/>
    <p:sldLayoutId id="2147483713" r:id="rId43"/>
    <p:sldLayoutId id="2147483714" r:id="rId44"/>
    <p:sldLayoutId id="2147483715" r:id="rId45"/>
    <p:sldLayoutId id="2147483716" r:id="rId46"/>
    <p:sldLayoutId id="2147483717" r:id="rId47"/>
    <p:sldLayoutId id="2147483718" r:id="rId48"/>
    <p:sldLayoutId id="2147483719" r:id="rId49"/>
    <p:sldLayoutId id="2147483720" r:id="rId50"/>
  </p:sldLayoutIdLst>
  <p:txStyles>
    <p:titleStyle>
      <a:lvl1pPr algn="l" defTabSz="914400" rtl="0" eaLnBrk="1" latinLnBrk="0" hangingPunct="1">
        <a:lnSpc>
          <a:spcPct val="90000"/>
        </a:lnSpc>
        <a:spcBef>
          <a:spcPct val="0"/>
        </a:spcBef>
        <a:buNone/>
        <a:defRPr sz="3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67F148-AFE8-1B47-A9A3-2774CF83EC77}"/>
              </a:ext>
            </a:extLst>
          </p:cNvPr>
          <p:cNvSpPr>
            <a:spLocks noGrp="1"/>
          </p:cNvSpPr>
          <p:nvPr>
            <p:ph type="title"/>
          </p:nvPr>
        </p:nvSpPr>
        <p:spPr>
          <a:xfrm>
            <a:off x="639525" y="635619"/>
            <a:ext cx="10935631" cy="693514"/>
          </a:xfrm>
          <a:prstGeom prst="rect">
            <a:avLst/>
          </a:prstGeom>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F5C3849-D194-4046-B19D-4B241EE0D74A}"/>
              </a:ext>
            </a:extLst>
          </p:cNvPr>
          <p:cNvSpPr>
            <a:spLocks noGrp="1"/>
          </p:cNvSpPr>
          <p:nvPr>
            <p:ph type="body" idx="1"/>
          </p:nvPr>
        </p:nvSpPr>
        <p:spPr>
          <a:xfrm>
            <a:off x="639525" y="1329134"/>
            <a:ext cx="10935631" cy="484783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C106678-1F69-B141-88AF-DC408EF7496C}"/>
              </a:ext>
            </a:extLst>
          </p:cNvPr>
          <p:cNvSpPr>
            <a:spLocks noGrp="1"/>
          </p:cNvSpPr>
          <p:nvPr>
            <p:ph type="sldNum" sz="quarter" idx="4"/>
          </p:nvPr>
        </p:nvSpPr>
        <p:spPr>
          <a:xfrm>
            <a:off x="10797192" y="6356350"/>
            <a:ext cx="782797" cy="365125"/>
          </a:xfrm>
          <a:prstGeom prst="rect">
            <a:avLst/>
          </a:prstGeom>
        </p:spPr>
        <p:txBody>
          <a:bodyPr vert="horz" lIns="91440" tIns="45720" rIns="91440" bIns="45720" rtlCol="0" anchor="ctr"/>
          <a:lstStyle>
            <a:lvl1pPr algn="r">
              <a:defRPr sz="1000">
                <a:solidFill>
                  <a:schemeClr val="accent1"/>
                </a:solidFill>
              </a:defRPr>
            </a:lvl1pPr>
          </a:lstStyle>
          <a:p>
            <a:fld id="{FA95785E-EEC8-4070-A43F-88F87CA5EB60}" type="slidenum">
              <a:rPr lang="en-US" smtClean="0"/>
              <a:t>‹#›</a:t>
            </a:fld>
            <a:endParaRPr lang="en-US"/>
          </a:p>
        </p:txBody>
      </p:sp>
      <p:grpSp>
        <p:nvGrpSpPr>
          <p:cNvPr id="78" name="Group 77">
            <a:extLst>
              <a:ext uri="{FF2B5EF4-FFF2-40B4-BE49-F238E27FC236}">
                <a16:creationId xmlns:a16="http://schemas.microsoft.com/office/drawing/2014/main" id="{95B4DABA-9499-6545-A1F0-246BF39A6588}"/>
              </a:ext>
            </a:extLst>
          </p:cNvPr>
          <p:cNvGrpSpPr/>
          <p:nvPr/>
        </p:nvGrpSpPr>
        <p:grpSpPr>
          <a:xfrm>
            <a:off x="-467784" y="636587"/>
            <a:ext cx="366184" cy="5540375"/>
            <a:chOff x="-467784" y="365125"/>
            <a:chExt cx="366184" cy="6127281"/>
          </a:xfrm>
        </p:grpSpPr>
        <p:cxnSp>
          <p:nvCxnSpPr>
            <p:cNvPr id="14" name="Straight Connector 13">
              <a:extLst>
                <a:ext uri="{FF2B5EF4-FFF2-40B4-BE49-F238E27FC236}">
                  <a16:creationId xmlns:a16="http://schemas.microsoft.com/office/drawing/2014/main" id="{E34CA71C-6FC4-2746-B440-5978A606118F}"/>
                </a:ext>
              </a:extLst>
            </p:cNvPr>
            <p:cNvCxnSpPr/>
            <p:nvPr/>
          </p:nvCxnSpPr>
          <p:spPr>
            <a:xfrm rot="16200000">
              <a:off x="-284692" y="171385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FDD3C71-77F8-D348-AC46-F843B973F668}"/>
                </a:ext>
              </a:extLst>
            </p:cNvPr>
            <p:cNvCxnSpPr/>
            <p:nvPr/>
          </p:nvCxnSpPr>
          <p:spPr>
            <a:xfrm rot="16200000">
              <a:off x="-284692" y="477749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469A5E1-56CF-BF48-B61B-B05D19F51C78}"/>
                </a:ext>
              </a:extLst>
            </p:cNvPr>
            <p:cNvCxnSpPr/>
            <p:nvPr/>
          </p:nvCxnSpPr>
          <p:spPr>
            <a:xfrm rot="16200000">
              <a:off x="-284692" y="324567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22E0027-9E3A-6946-BEC2-40BEF7FDD340}"/>
                </a:ext>
              </a:extLst>
            </p:cNvPr>
            <p:cNvCxnSpPr/>
            <p:nvPr/>
          </p:nvCxnSpPr>
          <p:spPr>
            <a:xfrm rot="16200000">
              <a:off x="-284692" y="554340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316929E-52E5-7348-A232-8CEE4DF615C5}"/>
                </a:ext>
              </a:extLst>
            </p:cNvPr>
            <p:cNvCxnSpPr/>
            <p:nvPr/>
          </p:nvCxnSpPr>
          <p:spPr>
            <a:xfrm rot="16200000">
              <a:off x="-284692" y="247976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E4C8983-3359-F341-A142-ACDD4F52115C}"/>
                </a:ext>
              </a:extLst>
            </p:cNvPr>
            <p:cNvCxnSpPr/>
            <p:nvPr/>
          </p:nvCxnSpPr>
          <p:spPr bwMode="auto">
            <a:xfrm rot="16200000">
              <a:off x="-284692" y="401158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05341F9-08A5-0742-BA00-A222B15F0446}"/>
                </a:ext>
              </a:extLst>
            </p:cNvPr>
            <p:cNvCxnSpPr/>
            <p:nvPr/>
          </p:nvCxnSpPr>
          <p:spPr>
            <a:xfrm rot="16200000">
              <a:off x="-284692" y="6309314"/>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43766DB9-5B74-A343-A3C4-106B6926908F}"/>
                </a:ext>
              </a:extLst>
            </p:cNvPr>
            <p:cNvCxnSpPr/>
            <p:nvPr/>
          </p:nvCxnSpPr>
          <p:spPr>
            <a:xfrm rot="16200000">
              <a:off x="-284692" y="18203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2AEE4744-55AF-6943-9DA5-5DFDF20CE420}"/>
                </a:ext>
              </a:extLst>
            </p:cNvPr>
            <p:cNvCxnSpPr/>
            <p:nvPr/>
          </p:nvCxnSpPr>
          <p:spPr>
            <a:xfrm rot="16200000">
              <a:off x="-284692" y="94794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9" name="Group 78">
            <a:extLst>
              <a:ext uri="{FF2B5EF4-FFF2-40B4-BE49-F238E27FC236}">
                <a16:creationId xmlns:a16="http://schemas.microsoft.com/office/drawing/2014/main" id="{0BEA3D9A-0571-864E-A6C4-F36A70F9F8BC}"/>
              </a:ext>
            </a:extLst>
          </p:cNvPr>
          <p:cNvGrpSpPr/>
          <p:nvPr/>
        </p:nvGrpSpPr>
        <p:grpSpPr>
          <a:xfrm>
            <a:off x="12279682" y="636588"/>
            <a:ext cx="366184" cy="5540375"/>
            <a:chOff x="-467784" y="365125"/>
            <a:chExt cx="366184" cy="6127281"/>
          </a:xfrm>
        </p:grpSpPr>
        <p:cxnSp>
          <p:nvCxnSpPr>
            <p:cNvPr id="80" name="Straight Connector 79">
              <a:extLst>
                <a:ext uri="{FF2B5EF4-FFF2-40B4-BE49-F238E27FC236}">
                  <a16:creationId xmlns:a16="http://schemas.microsoft.com/office/drawing/2014/main" id="{568450C1-2334-DD4D-B4AC-C3FCCDDAF1E4}"/>
                </a:ext>
              </a:extLst>
            </p:cNvPr>
            <p:cNvCxnSpPr/>
            <p:nvPr/>
          </p:nvCxnSpPr>
          <p:spPr>
            <a:xfrm rot="16200000">
              <a:off x="-284692" y="171385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26CCB7DC-2FC4-B747-BF1D-19A5A97CEBC3}"/>
                </a:ext>
              </a:extLst>
            </p:cNvPr>
            <p:cNvCxnSpPr/>
            <p:nvPr/>
          </p:nvCxnSpPr>
          <p:spPr>
            <a:xfrm rot="16200000">
              <a:off x="-284692" y="477749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6EA070B7-08C5-0843-A873-14FE1FB68C18}"/>
                </a:ext>
              </a:extLst>
            </p:cNvPr>
            <p:cNvCxnSpPr/>
            <p:nvPr/>
          </p:nvCxnSpPr>
          <p:spPr>
            <a:xfrm rot="16200000">
              <a:off x="-284692" y="324567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501934C6-B6A1-CB47-BB3B-FFB9A1FF5CF0}"/>
                </a:ext>
              </a:extLst>
            </p:cNvPr>
            <p:cNvCxnSpPr/>
            <p:nvPr/>
          </p:nvCxnSpPr>
          <p:spPr>
            <a:xfrm rot="16200000">
              <a:off x="-284692" y="554340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A1B48857-0789-0044-930B-D7B180A9B374}"/>
                </a:ext>
              </a:extLst>
            </p:cNvPr>
            <p:cNvCxnSpPr/>
            <p:nvPr/>
          </p:nvCxnSpPr>
          <p:spPr>
            <a:xfrm rot="16200000">
              <a:off x="-284692" y="247976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162C2BB9-74B9-5D41-AF14-7DE9BB34284C}"/>
                </a:ext>
              </a:extLst>
            </p:cNvPr>
            <p:cNvCxnSpPr/>
            <p:nvPr/>
          </p:nvCxnSpPr>
          <p:spPr bwMode="auto">
            <a:xfrm rot="16200000">
              <a:off x="-284692" y="401158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2D9E574-B539-924C-9B34-E63B5228528C}"/>
                </a:ext>
              </a:extLst>
            </p:cNvPr>
            <p:cNvCxnSpPr/>
            <p:nvPr/>
          </p:nvCxnSpPr>
          <p:spPr>
            <a:xfrm rot="16200000">
              <a:off x="-284692" y="6309314"/>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B26103B2-B66D-4C45-927F-E53E6E29DCFC}"/>
                </a:ext>
              </a:extLst>
            </p:cNvPr>
            <p:cNvCxnSpPr/>
            <p:nvPr/>
          </p:nvCxnSpPr>
          <p:spPr>
            <a:xfrm rot="16200000">
              <a:off x="-284692" y="18203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0D53ADB8-4209-EB45-B10D-5F846C3A3FD4}"/>
                </a:ext>
              </a:extLst>
            </p:cNvPr>
            <p:cNvCxnSpPr/>
            <p:nvPr/>
          </p:nvCxnSpPr>
          <p:spPr>
            <a:xfrm rot="16200000">
              <a:off x="-284692" y="947943"/>
              <a:ext cx="0" cy="366184"/>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7" name="Group 186">
            <a:extLst>
              <a:ext uri="{FF2B5EF4-FFF2-40B4-BE49-F238E27FC236}">
                <a16:creationId xmlns:a16="http://schemas.microsoft.com/office/drawing/2014/main" id="{6D3369A7-2B98-154A-BF16-9135D93FFC29}"/>
              </a:ext>
            </a:extLst>
          </p:cNvPr>
          <p:cNvGrpSpPr/>
          <p:nvPr/>
        </p:nvGrpSpPr>
        <p:grpSpPr>
          <a:xfrm>
            <a:off x="639527" y="-350801"/>
            <a:ext cx="10935630" cy="274640"/>
            <a:chOff x="362712" y="-350801"/>
            <a:chExt cx="11457432" cy="274640"/>
          </a:xfrm>
        </p:grpSpPr>
        <p:cxnSp>
          <p:nvCxnSpPr>
            <p:cNvPr id="137" name="Straight Connector 136">
              <a:extLst>
                <a:ext uri="{FF2B5EF4-FFF2-40B4-BE49-F238E27FC236}">
                  <a16:creationId xmlns:a16="http://schemas.microsoft.com/office/drawing/2014/main" id="{825F7718-4BF8-E84D-9F18-343322F6413D}"/>
                </a:ext>
              </a:extLst>
            </p:cNvPr>
            <p:cNvCxnSpPr>
              <a:cxnSpLocks/>
            </p:cNvCxnSpPr>
            <p:nvPr/>
          </p:nvCxnSpPr>
          <p:spPr>
            <a:xfrm>
              <a:off x="6096000" y="-350801"/>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85" name="Group 184">
              <a:extLst>
                <a:ext uri="{FF2B5EF4-FFF2-40B4-BE49-F238E27FC236}">
                  <a16:creationId xmlns:a16="http://schemas.microsoft.com/office/drawing/2014/main" id="{883F7141-BA52-2E4F-AD02-B7E61A27457E}"/>
                </a:ext>
              </a:extLst>
            </p:cNvPr>
            <p:cNvGrpSpPr/>
            <p:nvPr/>
          </p:nvGrpSpPr>
          <p:grpSpPr>
            <a:xfrm>
              <a:off x="362712" y="-350800"/>
              <a:ext cx="11457432" cy="274639"/>
              <a:chOff x="362712" y="-350800"/>
              <a:chExt cx="11457432" cy="274639"/>
            </a:xfrm>
          </p:grpSpPr>
          <p:grpSp>
            <p:nvGrpSpPr>
              <p:cNvPr id="89" name="Group 88">
                <a:extLst>
                  <a:ext uri="{FF2B5EF4-FFF2-40B4-BE49-F238E27FC236}">
                    <a16:creationId xmlns:a16="http://schemas.microsoft.com/office/drawing/2014/main" id="{5ED3AC32-FE18-5148-B13A-C610C510ED53}"/>
                  </a:ext>
                </a:extLst>
              </p:cNvPr>
              <p:cNvGrpSpPr/>
              <p:nvPr/>
            </p:nvGrpSpPr>
            <p:grpSpPr>
              <a:xfrm>
                <a:off x="1177798" y="-350800"/>
                <a:ext cx="152400" cy="274639"/>
                <a:chOff x="1288316" y="-350800"/>
                <a:chExt cx="152400" cy="274639"/>
              </a:xfrm>
            </p:grpSpPr>
            <p:cxnSp>
              <p:nvCxnSpPr>
                <p:cNvPr id="21" name="Straight Connector 20">
                  <a:extLst>
                    <a:ext uri="{FF2B5EF4-FFF2-40B4-BE49-F238E27FC236}">
                      <a16:creationId xmlns:a16="http://schemas.microsoft.com/office/drawing/2014/main" id="{06E84CD6-3383-8F47-A6B8-01064717B841}"/>
                    </a:ext>
                  </a:extLst>
                </p:cNvPr>
                <p:cNvCxnSpPr/>
                <p:nvPr/>
              </p:nvCxnSpPr>
              <p:spPr>
                <a:xfrm>
                  <a:off x="12883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CD134CB-4ED7-D344-A3DB-57F9B5135227}"/>
                    </a:ext>
                  </a:extLst>
                </p:cNvPr>
                <p:cNvCxnSpPr/>
                <p:nvPr/>
              </p:nvCxnSpPr>
              <p:spPr>
                <a:xfrm>
                  <a:off x="14407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0" name="Group 89">
                <a:extLst>
                  <a:ext uri="{FF2B5EF4-FFF2-40B4-BE49-F238E27FC236}">
                    <a16:creationId xmlns:a16="http://schemas.microsoft.com/office/drawing/2014/main" id="{B74140A6-3846-9142-8D94-6E3376E87A5F}"/>
                  </a:ext>
                </a:extLst>
              </p:cNvPr>
              <p:cNvGrpSpPr/>
              <p:nvPr/>
            </p:nvGrpSpPr>
            <p:grpSpPr>
              <a:xfrm>
                <a:off x="2145284" y="-350800"/>
                <a:ext cx="152400" cy="274639"/>
                <a:chOff x="2235847" y="-350800"/>
                <a:chExt cx="152400" cy="274639"/>
              </a:xfrm>
            </p:grpSpPr>
            <p:cxnSp>
              <p:nvCxnSpPr>
                <p:cNvPr id="23" name="Straight Connector 22">
                  <a:extLst>
                    <a:ext uri="{FF2B5EF4-FFF2-40B4-BE49-F238E27FC236}">
                      <a16:creationId xmlns:a16="http://schemas.microsoft.com/office/drawing/2014/main" id="{B07C1553-9170-F24C-9FA4-131414C6380A}"/>
                    </a:ext>
                  </a:extLst>
                </p:cNvPr>
                <p:cNvCxnSpPr/>
                <p:nvPr/>
              </p:nvCxnSpPr>
              <p:spPr>
                <a:xfrm>
                  <a:off x="223584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35B6129-2395-3247-BE54-A8EC9B863A09}"/>
                    </a:ext>
                  </a:extLst>
                </p:cNvPr>
                <p:cNvCxnSpPr/>
                <p:nvPr/>
              </p:nvCxnSpPr>
              <p:spPr>
                <a:xfrm>
                  <a:off x="238824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1" name="Group 90">
                <a:extLst>
                  <a:ext uri="{FF2B5EF4-FFF2-40B4-BE49-F238E27FC236}">
                    <a16:creationId xmlns:a16="http://schemas.microsoft.com/office/drawing/2014/main" id="{0E11F4B8-E73F-E042-A111-C0601635DEA5}"/>
                  </a:ext>
                </a:extLst>
              </p:cNvPr>
              <p:cNvGrpSpPr/>
              <p:nvPr/>
            </p:nvGrpSpPr>
            <p:grpSpPr>
              <a:xfrm>
                <a:off x="3112770" y="-350800"/>
                <a:ext cx="152400" cy="274639"/>
                <a:chOff x="3183376" y="-350800"/>
                <a:chExt cx="152400" cy="274639"/>
              </a:xfrm>
            </p:grpSpPr>
            <p:cxnSp>
              <p:nvCxnSpPr>
                <p:cNvPr id="25" name="Straight Connector 24">
                  <a:extLst>
                    <a:ext uri="{FF2B5EF4-FFF2-40B4-BE49-F238E27FC236}">
                      <a16:creationId xmlns:a16="http://schemas.microsoft.com/office/drawing/2014/main" id="{4D732748-8289-EE4D-8A7B-0E1942115C78}"/>
                    </a:ext>
                  </a:extLst>
                </p:cNvPr>
                <p:cNvCxnSpPr/>
                <p:nvPr/>
              </p:nvCxnSpPr>
              <p:spPr>
                <a:xfrm>
                  <a:off x="318337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48C7438-D631-334C-9E6F-D3B0DD7B5BC0}"/>
                    </a:ext>
                  </a:extLst>
                </p:cNvPr>
                <p:cNvCxnSpPr/>
                <p:nvPr/>
              </p:nvCxnSpPr>
              <p:spPr>
                <a:xfrm>
                  <a:off x="333577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2" name="Group 91">
                <a:extLst>
                  <a:ext uri="{FF2B5EF4-FFF2-40B4-BE49-F238E27FC236}">
                    <a16:creationId xmlns:a16="http://schemas.microsoft.com/office/drawing/2014/main" id="{4FB52A51-11C8-D54E-98F7-E3BC0042D6F9}"/>
                  </a:ext>
                </a:extLst>
              </p:cNvPr>
              <p:cNvGrpSpPr/>
              <p:nvPr/>
            </p:nvGrpSpPr>
            <p:grpSpPr>
              <a:xfrm>
                <a:off x="4080256" y="-350800"/>
                <a:ext cx="152400" cy="274639"/>
                <a:chOff x="4130907" y="-350800"/>
                <a:chExt cx="152400" cy="274639"/>
              </a:xfrm>
            </p:grpSpPr>
            <p:cxnSp>
              <p:nvCxnSpPr>
                <p:cNvPr id="27" name="Straight Connector 26">
                  <a:extLst>
                    <a:ext uri="{FF2B5EF4-FFF2-40B4-BE49-F238E27FC236}">
                      <a16:creationId xmlns:a16="http://schemas.microsoft.com/office/drawing/2014/main" id="{41F405B7-A6EC-1241-9F98-00109BE77CC9}"/>
                    </a:ext>
                  </a:extLst>
                </p:cNvPr>
                <p:cNvCxnSpPr/>
                <p:nvPr/>
              </p:nvCxnSpPr>
              <p:spPr>
                <a:xfrm>
                  <a:off x="413090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B9BAE40-29B0-8D43-BE4C-98613ADAD466}"/>
                    </a:ext>
                  </a:extLst>
                </p:cNvPr>
                <p:cNvCxnSpPr/>
                <p:nvPr/>
              </p:nvCxnSpPr>
              <p:spPr>
                <a:xfrm>
                  <a:off x="428330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3" name="Group 92">
                <a:extLst>
                  <a:ext uri="{FF2B5EF4-FFF2-40B4-BE49-F238E27FC236}">
                    <a16:creationId xmlns:a16="http://schemas.microsoft.com/office/drawing/2014/main" id="{5DA9100F-8988-BB47-87AE-E53DB7215182}"/>
                  </a:ext>
                </a:extLst>
              </p:cNvPr>
              <p:cNvGrpSpPr/>
              <p:nvPr/>
            </p:nvGrpSpPr>
            <p:grpSpPr>
              <a:xfrm>
                <a:off x="5047742" y="-350800"/>
                <a:ext cx="152400" cy="274639"/>
                <a:chOff x="5078436" y="-350800"/>
                <a:chExt cx="152400" cy="274639"/>
              </a:xfrm>
            </p:grpSpPr>
            <p:cxnSp>
              <p:nvCxnSpPr>
                <p:cNvPr id="29" name="Straight Connector 28">
                  <a:extLst>
                    <a:ext uri="{FF2B5EF4-FFF2-40B4-BE49-F238E27FC236}">
                      <a16:creationId xmlns:a16="http://schemas.microsoft.com/office/drawing/2014/main" id="{1C43BE2B-865D-8742-85A7-2270F1B1FB97}"/>
                    </a:ext>
                  </a:extLst>
                </p:cNvPr>
                <p:cNvCxnSpPr/>
                <p:nvPr/>
              </p:nvCxnSpPr>
              <p:spPr>
                <a:xfrm>
                  <a:off x="507843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EFE4D24-5019-1943-902F-834C2A4A9409}"/>
                    </a:ext>
                  </a:extLst>
                </p:cNvPr>
                <p:cNvCxnSpPr/>
                <p:nvPr/>
              </p:nvCxnSpPr>
              <p:spPr>
                <a:xfrm>
                  <a:off x="523083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590137B0-3969-7C4B-92A8-CBC68104309F}"/>
                  </a:ext>
                </a:extLst>
              </p:cNvPr>
              <p:cNvGrpSpPr/>
              <p:nvPr/>
            </p:nvGrpSpPr>
            <p:grpSpPr>
              <a:xfrm>
                <a:off x="6015228" y="-350800"/>
                <a:ext cx="152400" cy="274639"/>
                <a:chOff x="6025967" y="-350800"/>
                <a:chExt cx="152400" cy="274639"/>
              </a:xfrm>
            </p:grpSpPr>
            <p:cxnSp>
              <p:nvCxnSpPr>
                <p:cNvPr id="31" name="Straight Connector 30">
                  <a:extLst>
                    <a:ext uri="{FF2B5EF4-FFF2-40B4-BE49-F238E27FC236}">
                      <a16:creationId xmlns:a16="http://schemas.microsoft.com/office/drawing/2014/main" id="{8466F250-AE9F-8347-9144-883495BB3641}"/>
                    </a:ext>
                  </a:extLst>
                </p:cNvPr>
                <p:cNvCxnSpPr/>
                <p:nvPr/>
              </p:nvCxnSpPr>
              <p:spPr>
                <a:xfrm>
                  <a:off x="602596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6CFE00E-FA32-9148-BF6D-5E8000068CAB}"/>
                    </a:ext>
                  </a:extLst>
                </p:cNvPr>
                <p:cNvCxnSpPr/>
                <p:nvPr/>
              </p:nvCxnSpPr>
              <p:spPr>
                <a:xfrm>
                  <a:off x="617836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5" name="Group 94">
                <a:extLst>
                  <a:ext uri="{FF2B5EF4-FFF2-40B4-BE49-F238E27FC236}">
                    <a16:creationId xmlns:a16="http://schemas.microsoft.com/office/drawing/2014/main" id="{76104A5A-AA5E-B545-BF3C-FB1CAE70ACC9}"/>
                  </a:ext>
                </a:extLst>
              </p:cNvPr>
              <p:cNvGrpSpPr/>
              <p:nvPr/>
            </p:nvGrpSpPr>
            <p:grpSpPr>
              <a:xfrm>
                <a:off x="6982714" y="-350800"/>
                <a:ext cx="152400" cy="274639"/>
                <a:chOff x="6973496" y="-350800"/>
                <a:chExt cx="152400" cy="274639"/>
              </a:xfrm>
            </p:grpSpPr>
            <p:cxnSp>
              <p:nvCxnSpPr>
                <p:cNvPr id="33" name="Straight Connector 32">
                  <a:extLst>
                    <a:ext uri="{FF2B5EF4-FFF2-40B4-BE49-F238E27FC236}">
                      <a16:creationId xmlns:a16="http://schemas.microsoft.com/office/drawing/2014/main" id="{E25065AC-0C90-6E44-A9C9-AA8936BD03A7}"/>
                    </a:ext>
                  </a:extLst>
                </p:cNvPr>
                <p:cNvCxnSpPr/>
                <p:nvPr/>
              </p:nvCxnSpPr>
              <p:spPr>
                <a:xfrm>
                  <a:off x="697349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A9740DE-39B1-AF48-A2E2-71DE96CF5FC6}"/>
                    </a:ext>
                  </a:extLst>
                </p:cNvPr>
                <p:cNvCxnSpPr/>
                <p:nvPr/>
              </p:nvCxnSpPr>
              <p:spPr>
                <a:xfrm>
                  <a:off x="712589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6" name="Group 95">
                <a:extLst>
                  <a:ext uri="{FF2B5EF4-FFF2-40B4-BE49-F238E27FC236}">
                    <a16:creationId xmlns:a16="http://schemas.microsoft.com/office/drawing/2014/main" id="{7D24F6AA-7F30-8C49-A8FC-5790CB6E37D4}"/>
                  </a:ext>
                </a:extLst>
              </p:cNvPr>
              <p:cNvGrpSpPr/>
              <p:nvPr/>
            </p:nvGrpSpPr>
            <p:grpSpPr>
              <a:xfrm>
                <a:off x="7950200" y="-350800"/>
                <a:ext cx="152400" cy="274639"/>
                <a:chOff x="7921027" y="-350800"/>
                <a:chExt cx="152400" cy="274639"/>
              </a:xfrm>
            </p:grpSpPr>
            <p:cxnSp>
              <p:nvCxnSpPr>
                <p:cNvPr id="35" name="Straight Connector 34">
                  <a:extLst>
                    <a:ext uri="{FF2B5EF4-FFF2-40B4-BE49-F238E27FC236}">
                      <a16:creationId xmlns:a16="http://schemas.microsoft.com/office/drawing/2014/main" id="{BC84BED4-7777-884F-BEE7-57A6330030D9}"/>
                    </a:ext>
                  </a:extLst>
                </p:cNvPr>
                <p:cNvCxnSpPr/>
                <p:nvPr/>
              </p:nvCxnSpPr>
              <p:spPr>
                <a:xfrm>
                  <a:off x="792102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E25BE08-6363-CA47-A0E4-6659AE5B672D}"/>
                    </a:ext>
                  </a:extLst>
                </p:cNvPr>
                <p:cNvCxnSpPr/>
                <p:nvPr/>
              </p:nvCxnSpPr>
              <p:spPr>
                <a:xfrm>
                  <a:off x="807342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7" name="Group 96">
                <a:extLst>
                  <a:ext uri="{FF2B5EF4-FFF2-40B4-BE49-F238E27FC236}">
                    <a16:creationId xmlns:a16="http://schemas.microsoft.com/office/drawing/2014/main" id="{8762B188-6339-7942-AA71-54BD781794B3}"/>
                  </a:ext>
                </a:extLst>
              </p:cNvPr>
              <p:cNvGrpSpPr/>
              <p:nvPr/>
            </p:nvGrpSpPr>
            <p:grpSpPr>
              <a:xfrm>
                <a:off x="8917686" y="-350800"/>
                <a:ext cx="152400" cy="274639"/>
                <a:chOff x="8868556" y="-350800"/>
                <a:chExt cx="152400" cy="274639"/>
              </a:xfrm>
            </p:grpSpPr>
            <p:cxnSp>
              <p:nvCxnSpPr>
                <p:cNvPr id="37" name="Straight Connector 36">
                  <a:extLst>
                    <a:ext uri="{FF2B5EF4-FFF2-40B4-BE49-F238E27FC236}">
                      <a16:creationId xmlns:a16="http://schemas.microsoft.com/office/drawing/2014/main" id="{C46A7C76-FEBD-C745-97CB-038263993A97}"/>
                    </a:ext>
                  </a:extLst>
                </p:cNvPr>
                <p:cNvCxnSpPr/>
                <p:nvPr/>
              </p:nvCxnSpPr>
              <p:spPr>
                <a:xfrm>
                  <a:off x="886855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95A7B1A-40D6-4B48-86BD-57C494FC1925}"/>
                    </a:ext>
                  </a:extLst>
                </p:cNvPr>
                <p:cNvCxnSpPr/>
                <p:nvPr/>
              </p:nvCxnSpPr>
              <p:spPr>
                <a:xfrm>
                  <a:off x="902095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25D12D64-F9EF-0C4D-8960-E68EBB9922FC}"/>
                  </a:ext>
                </a:extLst>
              </p:cNvPr>
              <p:cNvGrpSpPr/>
              <p:nvPr/>
            </p:nvGrpSpPr>
            <p:grpSpPr>
              <a:xfrm>
                <a:off x="9885172" y="-350800"/>
                <a:ext cx="152400" cy="274639"/>
                <a:chOff x="9816087" y="-350800"/>
                <a:chExt cx="152400" cy="274639"/>
              </a:xfrm>
            </p:grpSpPr>
            <p:cxnSp>
              <p:nvCxnSpPr>
                <p:cNvPr id="39" name="Straight Connector 38">
                  <a:extLst>
                    <a:ext uri="{FF2B5EF4-FFF2-40B4-BE49-F238E27FC236}">
                      <a16:creationId xmlns:a16="http://schemas.microsoft.com/office/drawing/2014/main" id="{B7A43E89-C532-AB45-A735-86F3DE627A7C}"/>
                    </a:ext>
                  </a:extLst>
                </p:cNvPr>
                <p:cNvCxnSpPr/>
                <p:nvPr/>
              </p:nvCxnSpPr>
              <p:spPr>
                <a:xfrm>
                  <a:off x="981608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465943C-701F-7C4E-8E53-1D8DE978C898}"/>
                    </a:ext>
                  </a:extLst>
                </p:cNvPr>
                <p:cNvCxnSpPr/>
                <p:nvPr/>
              </p:nvCxnSpPr>
              <p:spPr>
                <a:xfrm>
                  <a:off x="996848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9" name="Group 98">
                <a:extLst>
                  <a:ext uri="{FF2B5EF4-FFF2-40B4-BE49-F238E27FC236}">
                    <a16:creationId xmlns:a16="http://schemas.microsoft.com/office/drawing/2014/main" id="{09DC606D-CCAA-7E45-A620-F580D29EB2BB}"/>
                  </a:ext>
                </a:extLst>
              </p:cNvPr>
              <p:cNvGrpSpPr/>
              <p:nvPr/>
            </p:nvGrpSpPr>
            <p:grpSpPr>
              <a:xfrm>
                <a:off x="10852658" y="-350800"/>
                <a:ext cx="152400" cy="274639"/>
                <a:chOff x="10763616" y="-350800"/>
                <a:chExt cx="152400" cy="274639"/>
              </a:xfrm>
            </p:grpSpPr>
            <p:cxnSp>
              <p:nvCxnSpPr>
                <p:cNvPr id="41" name="Straight Connector 40">
                  <a:extLst>
                    <a:ext uri="{FF2B5EF4-FFF2-40B4-BE49-F238E27FC236}">
                      <a16:creationId xmlns:a16="http://schemas.microsoft.com/office/drawing/2014/main" id="{601D40D0-D8BF-F143-82DF-582F7F4C0DAF}"/>
                    </a:ext>
                  </a:extLst>
                </p:cNvPr>
                <p:cNvCxnSpPr/>
                <p:nvPr/>
              </p:nvCxnSpPr>
              <p:spPr>
                <a:xfrm>
                  <a:off x="107636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F6C7803-A548-684A-A697-432B3334A60F}"/>
                    </a:ext>
                  </a:extLst>
                </p:cNvPr>
                <p:cNvCxnSpPr/>
                <p:nvPr/>
              </p:nvCxnSpPr>
              <p:spPr>
                <a:xfrm>
                  <a:off x="109160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80" name="Straight Connector 179">
                <a:extLst>
                  <a:ext uri="{FF2B5EF4-FFF2-40B4-BE49-F238E27FC236}">
                    <a16:creationId xmlns:a16="http://schemas.microsoft.com/office/drawing/2014/main" id="{A8AF372D-7703-994C-9991-3CF61D51B3A6}"/>
                  </a:ext>
                </a:extLst>
              </p:cNvPr>
              <p:cNvCxnSpPr/>
              <p:nvPr/>
            </p:nvCxnSpPr>
            <p:spPr>
              <a:xfrm>
                <a:off x="11820144"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05E498F9-94D8-6F43-9AE9-AA173417847B}"/>
                  </a:ext>
                </a:extLst>
              </p:cNvPr>
              <p:cNvCxnSpPr/>
              <p:nvPr/>
            </p:nvCxnSpPr>
            <p:spPr>
              <a:xfrm>
                <a:off x="362712"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88" name="Group 187">
            <a:extLst>
              <a:ext uri="{FF2B5EF4-FFF2-40B4-BE49-F238E27FC236}">
                <a16:creationId xmlns:a16="http://schemas.microsoft.com/office/drawing/2014/main" id="{5883652C-33CE-7548-A942-8443C068AFDA}"/>
              </a:ext>
            </a:extLst>
          </p:cNvPr>
          <p:cNvGrpSpPr/>
          <p:nvPr/>
        </p:nvGrpSpPr>
        <p:grpSpPr>
          <a:xfrm>
            <a:off x="639526" y="6964399"/>
            <a:ext cx="10935631" cy="274640"/>
            <a:chOff x="362712" y="-350801"/>
            <a:chExt cx="11457432" cy="274640"/>
          </a:xfrm>
        </p:grpSpPr>
        <p:cxnSp>
          <p:nvCxnSpPr>
            <p:cNvPr id="189" name="Straight Connector 188">
              <a:extLst>
                <a:ext uri="{FF2B5EF4-FFF2-40B4-BE49-F238E27FC236}">
                  <a16:creationId xmlns:a16="http://schemas.microsoft.com/office/drawing/2014/main" id="{A910ED81-07C9-CE47-83D1-96D9571534A9}"/>
                </a:ext>
              </a:extLst>
            </p:cNvPr>
            <p:cNvCxnSpPr>
              <a:cxnSpLocks/>
            </p:cNvCxnSpPr>
            <p:nvPr/>
          </p:nvCxnSpPr>
          <p:spPr>
            <a:xfrm>
              <a:off x="6096000" y="-350801"/>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90" name="Group 189">
              <a:extLst>
                <a:ext uri="{FF2B5EF4-FFF2-40B4-BE49-F238E27FC236}">
                  <a16:creationId xmlns:a16="http://schemas.microsoft.com/office/drawing/2014/main" id="{FDDC0B00-6125-7244-99EE-B15345BCB7E7}"/>
                </a:ext>
              </a:extLst>
            </p:cNvPr>
            <p:cNvGrpSpPr/>
            <p:nvPr/>
          </p:nvGrpSpPr>
          <p:grpSpPr>
            <a:xfrm>
              <a:off x="362712" y="-350800"/>
              <a:ext cx="11457432" cy="274639"/>
              <a:chOff x="362712" y="-350800"/>
              <a:chExt cx="11457432" cy="274639"/>
            </a:xfrm>
          </p:grpSpPr>
          <p:grpSp>
            <p:nvGrpSpPr>
              <p:cNvPr id="191" name="Group 190">
                <a:extLst>
                  <a:ext uri="{FF2B5EF4-FFF2-40B4-BE49-F238E27FC236}">
                    <a16:creationId xmlns:a16="http://schemas.microsoft.com/office/drawing/2014/main" id="{8E32905C-7D8A-3D4E-A0EA-B50C55D61946}"/>
                  </a:ext>
                </a:extLst>
              </p:cNvPr>
              <p:cNvGrpSpPr/>
              <p:nvPr/>
            </p:nvGrpSpPr>
            <p:grpSpPr>
              <a:xfrm>
                <a:off x="1177798" y="-350800"/>
                <a:ext cx="152400" cy="274639"/>
                <a:chOff x="1288316" y="-350800"/>
                <a:chExt cx="152400" cy="274639"/>
              </a:xfrm>
            </p:grpSpPr>
            <p:cxnSp>
              <p:nvCxnSpPr>
                <p:cNvPr id="224" name="Straight Connector 223">
                  <a:extLst>
                    <a:ext uri="{FF2B5EF4-FFF2-40B4-BE49-F238E27FC236}">
                      <a16:creationId xmlns:a16="http://schemas.microsoft.com/office/drawing/2014/main" id="{BEACDAC6-7868-E34C-AC22-FFB8BAA1D358}"/>
                    </a:ext>
                  </a:extLst>
                </p:cNvPr>
                <p:cNvCxnSpPr/>
                <p:nvPr/>
              </p:nvCxnSpPr>
              <p:spPr>
                <a:xfrm>
                  <a:off x="12883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6A6C9CEF-7DDB-C245-92EB-32975A370C38}"/>
                    </a:ext>
                  </a:extLst>
                </p:cNvPr>
                <p:cNvCxnSpPr/>
                <p:nvPr/>
              </p:nvCxnSpPr>
              <p:spPr>
                <a:xfrm>
                  <a:off x="14407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2" name="Group 191">
                <a:extLst>
                  <a:ext uri="{FF2B5EF4-FFF2-40B4-BE49-F238E27FC236}">
                    <a16:creationId xmlns:a16="http://schemas.microsoft.com/office/drawing/2014/main" id="{DB88923C-EF02-504A-B119-873FD2A389C3}"/>
                  </a:ext>
                </a:extLst>
              </p:cNvPr>
              <p:cNvGrpSpPr/>
              <p:nvPr/>
            </p:nvGrpSpPr>
            <p:grpSpPr>
              <a:xfrm>
                <a:off x="2145284" y="-350800"/>
                <a:ext cx="152400" cy="274639"/>
                <a:chOff x="2235847" y="-350800"/>
                <a:chExt cx="152400" cy="274639"/>
              </a:xfrm>
            </p:grpSpPr>
            <p:cxnSp>
              <p:nvCxnSpPr>
                <p:cNvPr id="222" name="Straight Connector 221">
                  <a:extLst>
                    <a:ext uri="{FF2B5EF4-FFF2-40B4-BE49-F238E27FC236}">
                      <a16:creationId xmlns:a16="http://schemas.microsoft.com/office/drawing/2014/main" id="{6E71A9C1-CA25-FB47-B492-0CADEA1CFA34}"/>
                    </a:ext>
                  </a:extLst>
                </p:cNvPr>
                <p:cNvCxnSpPr/>
                <p:nvPr/>
              </p:nvCxnSpPr>
              <p:spPr>
                <a:xfrm>
                  <a:off x="223584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5555E217-93D0-6747-A6FC-43C8AC6E6174}"/>
                    </a:ext>
                  </a:extLst>
                </p:cNvPr>
                <p:cNvCxnSpPr/>
                <p:nvPr/>
              </p:nvCxnSpPr>
              <p:spPr>
                <a:xfrm>
                  <a:off x="238824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3" name="Group 192">
                <a:extLst>
                  <a:ext uri="{FF2B5EF4-FFF2-40B4-BE49-F238E27FC236}">
                    <a16:creationId xmlns:a16="http://schemas.microsoft.com/office/drawing/2014/main" id="{0E5B6FE9-64D4-1E4E-A045-A03E0CC8B0BE}"/>
                  </a:ext>
                </a:extLst>
              </p:cNvPr>
              <p:cNvGrpSpPr/>
              <p:nvPr/>
            </p:nvGrpSpPr>
            <p:grpSpPr>
              <a:xfrm>
                <a:off x="3112770" y="-350800"/>
                <a:ext cx="152400" cy="274639"/>
                <a:chOff x="3183376" y="-350800"/>
                <a:chExt cx="152400" cy="274639"/>
              </a:xfrm>
            </p:grpSpPr>
            <p:cxnSp>
              <p:nvCxnSpPr>
                <p:cNvPr id="220" name="Straight Connector 219">
                  <a:extLst>
                    <a:ext uri="{FF2B5EF4-FFF2-40B4-BE49-F238E27FC236}">
                      <a16:creationId xmlns:a16="http://schemas.microsoft.com/office/drawing/2014/main" id="{416A3DD2-C2B7-EB4A-BD2B-AA29F1699398}"/>
                    </a:ext>
                  </a:extLst>
                </p:cNvPr>
                <p:cNvCxnSpPr/>
                <p:nvPr/>
              </p:nvCxnSpPr>
              <p:spPr>
                <a:xfrm>
                  <a:off x="318337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5ABFE7D0-72EB-8446-A605-6372D20F0C49}"/>
                    </a:ext>
                  </a:extLst>
                </p:cNvPr>
                <p:cNvCxnSpPr/>
                <p:nvPr/>
              </p:nvCxnSpPr>
              <p:spPr>
                <a:xfrm>
                  <a:off x="333577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4" name="Group 193">
                <a:extLst>
                  <a:ext uri="{FF2B5EF4-FFF2-40B4-BE49-F238E27FC236}">
                    <a16:creationId xmlns:a16="http://schemas.microsoft.com/office/drawing/2014/main" id="{21930032-63F2-BD41-AA77-58DCB54D7C9E}"/>
                  </a:ext>
                </a:extLst>
              </p:cNvPr>
              <p:cNvGrpSpPr/>
              <p:nvPr/>
            </p:nvGrpSpPr>
            <p:grpSpPr>
              <a:xfrm>
                <a:off x="4080256" y="-350800"/>
                <a:ext cx="152400" cy="274639"/>
                <a:chOff x="4130907" y="-350800"/>
                <a:chExt cx="152400" cy="274639"/>
              </a:xfrm>
            </p:grpSpPr>
            <p:cxnSp>
              <p:nvCxnSpPr>
                <p:cNvPr id="218" name="Straight Connector 217">
                  <a:extLst>
                    <a:ext uri="{FF2B5EF4-FFF2-40B4-BE49-F238E27FC236}">
                      <a16:creationId xmlns:a16="http://schemas.microsoft.com/office/drawing/2014/main" id="{00EDAC4D-9AA7-6746-8F65-BD48A3F80B4D}"/>
                    </a:ext>
                  </a:extLst>
                </p:cNvPr>
                <p:cNvCxnSpPr/>
                <p:nvPr/>
              </p:nvCxnSpPr>
              <p:spPr>
                <a:xfrm>
                  <a:off x="413090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E366064A-B668-484F-B8AA-7491D06577AE}"/>
                    </a:ext>
                  </a:extLst>
                </p:cNvPr>
                <p:cNvCxnSpPr/>
                <p:nvPr/>
              </p:nvCxnSpPr>
              <p:spPr>
                <a:xfrm>
                  <a:off x="428330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5" name="Group 194">
                <a:extLst>
                  <a:ext uri="{FF2B5EF4-FFF2-40B4-BE49-F238E27FC236}">
                    <a16:creationId xmlns:a16="http://schemas.microsoft.com/office/drawing/2014/main" id="{B9AB1684-F3EE-B14B-A7E2-2C9363EE24E6}"/>
                  </a:ext>
                </a:extLst>
              </p:cNvPr>
              <p:cNvGrpSpPr/>
              <p:nvPr/>
            </p:nvGrpSpPr>
            <p:grpSpPr>
              <a:xfrm>
                <a:off x="5047742" y="-350800"/>
                <a:ext cx="152400" cy="274639"/>
                <a:chOff x="5078436" y="-350800"/>
                <a:chExt cx="152400" cy="274639"/>
              </a:xfrm>
            </p:grpSpPr>
            <p:cxnSp>
              <p:nvCxnSpPr>
                <p:cNvPr id="216" name="Straight Connector 215">
                  <a:extLst>
                    <a:ext uri="{FF2B5EF4-FFF2-40B4-BE49-F238E27FC236}">
                      <a16:creationId xmlns:a16="http://schemas.microsoft.com/office/drawing/2014/main" id="{6760E7AF-3FC3-594C-BBEA-29A0571100E3}"/>
                    </a:ext>
                  </a:extLst>
                </p:cNvPr>
                <p:cNvCxnSpPr/>
                <p:nvPr/>
              </p:nvCxnSpPr>
              <p:spPr>
                <a:xfrm>
                  <a:off x="507843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45070EAC-E104-AD4D-90B0-579EBE4930EE}"/>
                    </a:ext>
                  </a:extLst>
                </p:cNvPr>
                <p:cNvCxnSpPr/>
                <p:nvPr/>
              </p:nvCxnSpPr>
              <p:spPr>
                <a:xfrm>
                  <a:off x="523083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6" name="Group 195">
                <a:extLst>
                  <a:ext uri="{FF2B5EF4-FFF2-40B4-BE49-F238E27FC236}">
                    <a16:creationId xmlns:a16="http://schemas.microsoft.com/office/drawing/2014/main" id="{57418779-4244-6A4A-92DA-32727F527E2D}"/>
                  </a:ext>
                </a:extLst>
              </p:cNvPr>
              <p:cNvGrpSpPr/>
              <p:nvPr/>
            </p:nvGrpSpPr>
            <p:grpSpPr>
              <a:xfrm>
                <a:off x="6015228" y="-350800"/>
                <a:ext cx="152400" cy="274639"/>
                <a:chOff x="6025967" y="-350800"/>
                <a:chExt cx="152400" cy="274639"/>
              </a:xfrm>
            </p:grpSpPr>
            <p:cxnSp>
              <p:nvCxnSpPr>
                <p:cNvPr id="214" name="Straight Connector 213">
                  <a:extLst>
                    <a:ext uri="{FF2B5EF4-FFF2-40B4-BE49-F238E27FC236}">
                      <a16:creationId xmlns:a16="http://schemas.microsoft.com/office/drawing/2014/main" id="{3454D81F-DB49-2347-A4A0-7FF38FA341D7}"/>
                    </a:ext>
                  </a:extLst>
                </p:cNvPr>
                <p:cNvCxnSpPr/>
                <p:nvPr/>
              </p:nvCxnSpPr>
              <p:spPr>
                <a:xfrm>
                  <a:off x="602596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id="{FE79673C-2C60-6544-85CE-C3B76F3879A6}"/>
                    </a:ext>
                  </a:extLst>
                </p:cNvPr>
                <p:cNvCxnSpPr/>
                <p:nvPr/>
              </p:nvCxnSpPr>
              <p:spPr>
                <a:xfrm>
                  <a:off x="617836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7" name="Group 196">
                <a:extLst>
                  <a:ext uri="{FF2B5EF4-FFF2-40B4-BE49-F238E27FC236}">
                    <a16:creationId xmlns:a16="http://schemas.microsoft.com/office/drawing/2014/main" id="{DF3D646C-716C-F240-B0DF-EFA328314289}"/>
                  </a:ext>
                </a:extLst>
              </p:cNvPr>
              <p:cNvGrpSpPr/>
              <p:nvPr/>
            </p:nvGrpSpPr>
            <p:grpSpPr>
              <a:xfrm>
                <a:off x="6982714" y="-350800"/>
                <a:ext cx="152400" cy="274639"/>
                <a:chOff x="6973496" y="-350800"/>
                <a:chExt cx="152400" cy="274639"/>
              </a:xfrm>
            </p:grpSpPr>
            <p:cxnSp>
              <p:nvCxnSpPr>
                <p:cNvPr id="212" name="Straight Connector 211">
                  <a:extLst>
                    <a:ext uri="{FF2B5EF4-FFF2-40B4-BE49-F238E27FC236}">
                      <a16:creationId xmlns:a16="http://schemas.microsoft.com/office/drawing/2014/main" id="{227995D7-785B-D041-B45A-DB551A6B074E}"/>
                    </a:ext>
                  </a:extLst>
                </p:cNvPr>
                <p:cNvCxnSpPr/>
                <p:nvPr/>
              </p:nvCxnSpPr>
              <p:spPr>
                <a:xfrm>
                  <a:off x="697349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DD5F9322-D293-BC4F-B833-41BD8786C145}"/>
                    </a:ext>
                  </a:extLst>
                </p:cNvPr>
                <p:cNvCxnSpPr/>
                <p:nvPr/>
              </p:nvCxnSpPr>
              <p:spPr>
                <a:xfrm>
                  <a:off x="712589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8" name="Group 197">
                <a:extLst>
                  <a:ext uri="{FF2B5EF4-FFF2-40B4-BE49-F238E27FC236}">
                    <a16:creationId xmlns:a16="http://schemas.microsoft.com/office/drawing/2014/main" id="{4D816BEB-1871-B248-A660-9CAA2903AC6A}"/>
                  </a:ext>
                </a:extLst>
              </p:cNvPr>
              <p:cNvGrpSpPr/>
              <p:nvPr/>
            </p:nvGrpSpPr>
            <p:grpSpPr>
              <a:xfrm>
                <a:off x="7950200" y="-350800"/>
                <a:ext cx="152400" cy="274639"/>
                <a:chOff x="7921027" y="-350800"/>
                <a:chExt cx="152400" cy="274639"/>
              </a:xfrm>
            </p:grpSpPr>
            <p:cxnSp>
              <p:nvCxnSpPr>
                <p:cNvPr id="210" name="Straight Connector 209">
                  <a:extLst>
                    <a:ext uri="{FF2B5EF4-FFF2-40B4-BE49-F238E27FC236}">
                      <a16:creationId xmlns:a16="http://schemas.microsoft.com/office/drawing/2014/main" id="{76C826A2-22B4-A349-ADDB-9F887FA1115B}"/>
                    </a:ext>
                  </a:extLst>
                </p:cNvPr>
                <p:cNvCxnSpPr/>
                <p:nvPr/>
              </p:nvCxnSpPr>
              <p:spPr>
                <a:xfrm>
                  <a:off x="792102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F72BD8F7-DC41-6F43-AD0F-61F2173620CF}"/>
                    </a:ext>
                  </a:extLst>
                </p:cNvPr>
                <p:cNvCxnSpPr/>
                <p:nvPr/>
              </p:nvCxnSpPr>
              <p:spPr>
                <a:xfrm>
                  <a:off x="807342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9" name="Group 198">
                <a:extLst>
                  <a:ext uri="{FF2B5EF4-FFF2-40B4-BE49-F238E27FC236}">
                    <a16:creationId xmlns:a16="http://schemas.microsoft.com/office/drawing/2014/main" id="{EEDDB2EA-4AB4-5442-B51C-67F114AE25CA}"/>
                  </a:ext>
                </a:extLst>
              </p:cNvPr>
              <p:cNvGrpSpPr/>
              <p:nvPr/>
            </p:nvGrpSpPr>
            <p:grpSpPr>
              <a:xfrm>
                <a:off x="8917686" y="-350800"/>
                <a:ext cx="152400" cy="274639"/>
                <a:chOff x="8868556" y="-350800"/>
                <a:chExt cx="152400" cy="274639"/>
              </a:xfrm>
            </p:grpSpPr>
            <p:cxnSp>
              <p:nvCxnSpPr>
                <p:cNvPr id="208" name="Straight Connector 207">
                  <a:extLst>
                    <a:ext uri="{FF2B5EF4-FFF2-40B4-BE49-F238E27FC236}">
                      <a16:creationId xmlns:a16="http://schemas.microsoft.com/office/drawing/2014/main" id="{766D297C-6560-9449-9270-E39A71F59537}"/>
                    </a:ext>
                  </a:extLst>
                </p:cNvPr>
                <p:cNvCxnSpPr/>
                <p:nvPr/>
              </p:nvCxnSpPr>
              <p:spPr>
                <a:xfrm>
                  <a:off x="886855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F0E11179-3DAF-6642-A886-8D3DFE580D22}"/>
                    </a:ext>
                  </a:extLst>
                </p:cNvPr>
                <p:cNvCxnSpPr/>
                <p:nvPr/>
              </p:nvCxnSpPr>
              <p:spPr>
                <a:xfrm>
                  <a:off x="902095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00" name="Group 199">
                <a:extLst>
                  <a:ext uri="{FF2B5EF4-FFF2-40B4-BE49-F238E27FC236}">
                    <a16:creationId xmlns:a16="http://schemas.microsoft.com/office/drawing/2014/main" id="{76824D69-2FE5-8F4A-A09E-5A64FF573AB2}"/>
                  </a:ext>
                </a:extLst>
              </p:cNvPr>
              <p:cNvGrpSpPr/>
              <p:nvPr/>
            </p:nvGrpSpPr>
            <p:grpSpPr>
              <a:xfrm>
                <a:off x="9885172" y="-350800"/>
                <a:ext cx="152400" cy="274639"/>
                <a:chOff x="9816087" y="-350800"/>
                <a:chExt cx="152400" cy="274639"/>
              </a:xfrm>
            </p:grpSpPr>
            <p:cxnSp>
              <p:nvCxnSpPr>
                <p:cNvPr id="206" name="Straight Connector 205">
                  <a:extLst>
                    <a:ext uri="{FF2B5EF4-FFF2-40B4-BE49-F238E27FC236}">
                      <a16:creationId xmlns:a16="http://schemas.microsoft.com/office/drawing/2014/main" id="{4CDCAE2E-CDE7-D946-B001-A7BAC8A93E59}"/>
                    </a:ext>
                  </a:extLst>
                </p:cNvPr>
                <p:cNvCxnSpPr/>
                <p:nvPr/>
              </p:nvCxnSpPr>
              <p:spPr>
                <a:xfrm>
                  <a:off x="981608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1DB7F7C5-6617-B44D-B867-00E2C249987C}"/>
                    </a:ext>
                  </a:extLst>
                </p:cNvPr>
                <p:cNvCxnSpPr/>
                <p:nvPr/>
              </p:nvCxnSpPr>
              <p:spPr>
                <a:xfrm>
                  <a:off x="9968487"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01" name="Group 200">
                <a:extLst>
                  <a:ext uri="{FF2B5EF4-FFF2-40B4-BE49-F238E27FC236}">
                    <a16:creationId xmlns:a16="http://schemas.microsoft.com/office/drawing/2014/main" id="{F8E8B052-E5DA-BB46-943F-B19D24890A54}"/>
                  </a:ext>
                </a:extLst>
              </p:cNvPr>
              <p:cNvGrpSpPr/>
              <p:nvPr/>
            </p:nvGrpSpPr>
            <p:grpSpPr>
              <a:xfrm>
                <a:off x="10852658" y="-350800"/>
                <a:ext cx="152400" cy="274639"/>
                <a:chOff x="10763616" y="-350800"/>
                <a:chExt cx="152400" cy="274639"/>
              </a:xfrm>
            </p:grpSpPr>
            <p:cxnSp>
              <p:nvCxnSpPr>
                <p:cNvPr id="204" name="Straight Connector 203">
                  <a:extLst>
                    <a:ext uri="{FF2B5EF4-FFF2-40B4-BE49-F238E27FC236}">
                      <a16:creationId xmlns:a16="http://schemas.microsoft.com/office/drawing/2014/main" id="{9D184E86-B3D7-1C4C-A388-2D8B18AF30C2}"/>
                    </a:ext>
                  </a:extLst>
                </p:cNvPr>
                <p:cNvCxnSpPr/>
                <p:nvPr/>
              </p:nvCxnSpPr>
              <p:spPr>
                <a:xfrm>
                  <a:off x="107636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162E3C2F-11DF-CA40-8247-265B6DD1809A}"/>
                    </a:ext>
                  </a:extLst>
                </p:cNvPr>
                <p:cNvCxnSpPr/>
                <p:nvPr/>
              </p:nvCxnSpPr>
              <p:spPr>
                <a:xfrm>
                  <a:off x="10916016"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02" name="Straight Connector 201">
                <a:extLst>
                  <a:ext uri="{FF2B5EF4-FFF2-40B4-BE49-F238E27FC236}">
                    <a16:creationId xmlns:a16="http://schemas.microsoft.com/office/drawing/2014/main" id="{7C883B37-29BA-EB47-93D2-6F645C710B40}"/>
                  </a:ext>
                </a:extLst>
              </p:cNvPr>
              <p:cNvCxnSpPr/>
              <p:nvPr/>
            </p:nvCxnSpPr>
            <p:spPr>
              <a:xfrm>
                <a:off x="11820144"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F2E65E6A-80BA-F949-977D-5699E76C29CF}"/>
                  </a:ext>
                </a:extLst>
              </p:cNvPr>
              <p:cNvCxnSpPr/>
              <p:nvPr/>
            </p:nvCxnSpPr>
            <p:spPr>
              <a:xfrm>
                <a:off x="362712" y="-350800"/>
                <a:ext cx="0" cy="27463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pic>
        <p:nvPicPr>
          <p:cNvPr id="7" name="Picture 6">
            <a:extLst>
              <a:ext uri="{FF2B5EF4-FFF2-40B4-BE49-F238E27FC236}">
                <a16:creationId xmlns:a16="http://schemas.microsoft.com/office/drawing/2014/main" id="{C419DBD1-71F6-62AF-A8E3-5C99987BF92F}"/>
              </a:ext>
            </a:extLst>
          </p:cNvPr>
          <p:cNvPicPr>
            <a:picLocks noChangeAspect="1"/>
          </p:cNvPicPr>
          <p:nvPr/>
        </p:nvPicPr>
        <p:blipFill>
          <a:blip r:embed="rId52" cstate="screen">
            <a:extLst>
              <a:ext uri="{28A0092B-C50C-407E-A947-70E740481C1C}">
                <a14:useLocalDpi xmlns:a14="http://schemas.microsoft.com/office/drawing/2010/main"/>
              </a:ext>
            </a:extLst>
          </a:blip>
          <a:srcRect/>
          <a:stretch/>
        </p:blipFill>
        <p:spPr>
          <a:xfrm>
            <a:off x="685254" y="6381325"/>
            <a:ext cx="2314569" cy="256880"/>
          </a:xfrm>
          <a:prstGeom prst="rect">
            <a:avLst/>
          </a:prstGeom>
          <a:effectLst/>
        </p:spPr>
      </p:pic>
    </p:spTree>
    <p:extLst>
      <p:ext uri="{BB962C8B-B14F-4D97-AF65-F5344CB8AC3E}">
        <p14:creationId xmlns:p14="http://schemas.microsoft.com/office/powerpoint/2010/main" val="3821420732"/>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 id="2147483748" r:id="rId27"/>
    <p:sldLayoutId id="2147483749" r:id="rId28"/>
    <p:sldLayoutId id="2147483750" r:id="rId29"/>
    <p:sldLayoutId id="2147483751" r:id="rId30"/>
    <p:sldLayoutId id="2147483752" r:id="rId31"/>
    <p:sldLayoutId id="2147483753" r:id="rId32"/>
    <p:sldLayoutId id="2147483755" r:id="rId33"/>
    <p:sldLayoutId id="2147483756" r:id="rId34"/>
    <p:sldLayoutId id="2147483757" r:id="rId35"/>
    <p:sldLayoutId id="2147483758" r:id="rId36"/>
    <p:sldLayoutId id="2147483759" r:id="rId37"/>
    <p:sldLayoutId id="2147483760" r:id="rId38"/>
    <p:sldLayoutId id="2147483761" r:id="rId39"/>
    <p:sldLayoutId id="2147483762" r:id="rId40"/>
    <p:sldLayoutId id="2147483763" r:id="rId41"/>
    <p:sldLayoutId id="2147483764" r:id="rId42"/>
    <p:sldLayoutId id="2147483765" r:id="rId43"/>
    <p:sldLayoutId id="2147483766" r:id="rId44"/>
    <p:sldLayoutId id="2147483767" r:id="rId45"/>
    <p:sldLayoutId id="2147483768" r:id="rId46"/>
    <p:sldLayoutId id="2147483769" r:id="rId47"/>
    <p:sldLayoutId id="2147483770" r:id="rId48"/>
    <p:sldLayoutId id="2147483771" r:id="rId49"/>
    <p:sldLayoutId id="2147483772" r:id="rId50"/>
  </p:sldLayoutIdLst>
  <p:txStyles>
    <p:titleStyle>
      <a:lvl1pPr algn="l" defTabSz="914400" rtl="0" eaLnBrk="1" latinLnBrk="0" hangingPunct="1">
        <a:lnSpc>
          <a:spcPct val="90000"/>
        </a:lnSpc>
        <a:spcBef>
          <a:spcPct val="0"/>
        </a:spcBef>
        <a:buNone/>
        <a:defRPr sz="3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slideLayout" Target="../slideLayouts/slideLayout35.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slideLayout" Target="../slideLayouts/slideLayout35.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slideLayout" Target="../slideLayouts/slideLayout35.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slideLayout" Target="../slideLayouts/slideLayout35.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slideLayout" Target="../slideLayouts/slideLayout35.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slideLayout" Target="../slideLayouts/slideLayout35.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6.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95.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95.xml"/><Relationship Id="rId1" Type="http://schemas.openxmlformats.org/officeDocument/2006/relationships/tags" Target="../tags/tag22.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8" Type="http://schemas.openxmlformats.org/officeDocument/2006/relationships/image" Target="../media/image45.jp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slideLayout" Target="../slideLayouts/slideLayout95.xml"/><Relationship Id="rId1" Type="http://schemas.openxmlformats.org/officeDocument/2006/relationships/tags" Target="../tags/tag23.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jp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95.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95.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34.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slideLayout" Target="../slideLayouts/slideLayout34.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slideLayout" Target="../slideLayouts/slideLayout34.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49.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49.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C59086-7D09-83C7-8D99-E63785CD0E70}"/>
              </a:ext>
            </a:extLst>
          </p:cNvPr>
          <p:cNvSpPr>
            <a:spLocks noGrp="1"/>
          </p:cNvSpPr>
          <p:nvPr>
            <p:ph type="subTitle" idx="1"/>
          </p:nvPr>
        </p:nvSpPr>
        <p:spPr/>
        <p:txBody>
          <a:bodyPr>
            <a:noAutofit/>
          </a:bodyPr>
          <a:lstStyle/>
          <a:p>
            <a:r>
              <a:rPr lang="en-US" dirty="0"/>
              <a:t>Clinical Training Presentation</a:t>
            </a:r>
          </a:p>
        </p:txBody>
      </p:sp>
      <p:sp>
        <p:nvSpPr>
          <p:cNvPr id="4" name="TextBox 3">
            <a:extLst>
              <a:ext uri="{FF2B5EF4-FFF2-40B4-BE49-F238E27FC236}">
                <a16:creationId xmlns:a16="http://schemas.microsoft.com/office/drawing/2014/main" id="{9AB99A65-4589-B83A-8432-163E63B6D4BA}"/>
              </a:ext>
            </a:extLst>
          </p:cNvPr>
          <p:cNvSpPr txBox="1"/>
          <p:nvPr/>
        </p:nvSpPr>
        <p:spPr>
          <a:xfrm>
            <a:off x="215152" y="6581001"/>
            <a:ext cx="5778242" cy="276999"/>
          </a:xfrm>
          <a:prstGeom prst="rect">
            <a:avLst/>
          </a:prstGeom>
          <a:noFill/>
        </p:spPr>
        <p:txBody>
          <a:bodyPr wrap="square" rtlCol="0">
            <a:spAutoFit/>
          </a:bodyPr>
          <a:lstStyle/>
          <a:p>
            <a:r>
              <a:rPr lang="en-US" sz="1200" i="1" dirty="0">
                <a:solidFill>
                  <a:schemeClr val="bg1"/>
                </a:solidFill>
              </a:rPr>
              <a:t>This clinical training PowerPoint does not replace the Operator’s Manual.</a:t>
            </a:r>
          </a:p>
        </p:txBody>
      </p:sp>
      <p:pic>
        <p:nvPicPr>
          <p:cNvPr id="5" name="Picture 4" descr="A logo with red and orange letters&#10;&#10;AI-generated content may be incorrect.">
            <a:extLst>
              <a:ext uri="{FF2B5EF4-FFF2-40B4-BE49-F238E27FC236}">
                <a16:creationId xmlns:a16="http://schemas.microsoft.com/office/drawing/2014/main" id="{14AE023F-5640-050B-BF39-CE41E5DC6B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865" y="2593405"/>
            <a:ext cx="5405135" cy="2000725"/>
          </a:xfrm>
          <a:prstGeom prst="rect">
            <a:avLst/>
          </a:prstGeom>
        </p:spPr>
      </p:pic>
    </p:spTree>
    <p:custDataLst>
      <p:tags r:id="rId1"/>
    </p:custDataLst>
    <p:extLst>
      <p:ext uri="{BB962C8B-B14F-4D97-AF65-F5344CB8AC3E}">
        <p14:creationId xmlns:p14="http://schemas.microsoft.com/office/powerpoint/2010/main" val="17392553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26F605D-5460-10B6-A20D-6F267A751BA5}"/>
              </a:ext>
            </a:extLst>
          </p:cNvPr>
          <p:cNvSpPr>
            <a:spLocks noGrp="1"/>
          </p:cNvSpPr>
          <p:nvPr>
            <p:ph type="title"/>
          </p:nvPr>
        </p:nvSpPr>
        <p:spPr/>
        <p:txBody>
          <a:bodyPr>
            <a:normAutofit fontScale="90000"/>
          </a:bodyPr>
          <a:lstStyle/>
          <a:p>
            <a:r>
              <a:rPr lang="en-US" dirty="0"/>
              <a:t>Contraindications</a:t>
            </a:r>
          </a:p>
        </p:txBody>
      </p:sp>
      <p:sp>
        <p:nvSpPr>
          <p:cNvPr id="8" name="TextBox 7">
            <a:extLst>
              <a:ext uri="{FF2B5EF4-FFF2-40B4-BE49-F238E27FC236}">
                <a16:creationId xmlns:a16="http://schemas.microsoft.com/office/drawing/2014/main" id="{4254EACF-46A4-E775-4950-74CE5FAB7E68}"/>
              </a:ext>
            </a:extLst>
          </p:cNvPr>
          <p:cNvSpPr txBox="1"/>
          <p:nvPr/>
        </p:nvSpPr>
        <p:spPr>
          <a:xfrm>
            <a:off x="639525" y="1824921"/>
            <a:ext cx="6929172" cy="4048288"/>
          </a:xfrm>
          <a:prstGeom prst="rect">
            <a:avLst/>
          </a:prstGeom>
          <a:noFill/>
        </p:spPr>
        <p:txBody>
          <a:bodyPr wrap="square">
            <a:spAutoFit/>
          </a:bodyPr>
          <a:lstStyle/>
          <a:p>
            <a:pPr marL="285750" indent="-285750">
              <a:lnSpc>
                <a:spcPct val="90000"/>
              </a:lnSpc>
              <a:spcBef>
                <a:spcPts val="1000"/>
              </a:spcBef>
              <a:buClr>
                <a:schemeClr val="accent1"/>
              </a:buClr>
              <a:buFont typeface="Arial" panose="020B0604020202020204" pitchFamily="34" charset="0"/>
              <a:buChar char="•"/>
            </a:pPr>
            <a:r>
              <a:rPr lang="en-US" sz="1400" dirty="0">
                <a:effectLst/>
              </a:rPr>
              <a:t>NOTE: The scanner handpiece tip contains a magnet. Patients with a pacemaker, an implantable defibrillator, or other electronic medical device should not approach or receive treatment with the scanner handpiece. Electromagnetic forces can interfere with these devices.</a:t>
            </a:r>
            <a:endParaRPr lang="en-US" sz="1400" dirty="0"/>
          </a:p>
          <a:p>
            <a:pPr marL="285750" indent="-285750">
              <a:lnSpc>
                <a:spcPct val="90000"/>
              </a:lnSpc>
              <a:spcBef>
                <a:spcPts val="1000"/>
              </a:spcBef>
              <a:buClr>
                <a:schemeClr val="accent1"/>
              </a:buClr>
              <a:buFont typeface="Arial" panose="020B0604020202020204" pitchFamily="34" charset="0"/>
              <a:buChar char="•"/>
            </a:pPr>
            <a:r>
              <a:rPr lang="en-US" sz="1400" dirty="0"/>
              <a:t>Pregnancy</a:t>
            </a:r>
          </a:p>
          <a:p>
            <a:pPr marL="285750" indent="-285750">
              <a:lnSpc>
                <a:spcPct val="90000"/>
              </a:lnSpc>
              <a:spcBef>
                <a:spcPts val="1000"/>
              </a:spcBef>
              <a:buClr>
                <a:schemeClr val="accent1"/>
              </a:buClr>
              <a:buFont typeface="Arial" panose="020B0604020202020204" pitchFamily="34" charset="0"/>
              <a:buChar char="•"/>
            </a:pPr>
            <a:r>
              <a:rPr lang="en-US" sz="1400" dirty="0"/>
              <a:t>Open wound, inflammation, or infection in the area to be treated</a:t>
            </a:r>
          </a:p>
          <a:p>
            <a:pPr marL="285750" indent="-285750">
              <a:lnSpc>
                <a:spcPct val="90000"/>
              </a:lnSpc>
              <a:spcBef>
                <a:spcPts val="1000"/>
              </a:spcBef>
              <a:buClr>
                <a:schemeClr val="accent1"/>
              </a:buClr>
              <a:buFont typeface="Arial" panose="020B0604020202020204" pitchFamily="34" charset="0"/>
              <a:buChar char="•"/>
            </a:pPr>
            <a:r>
              <a:rPr lang="en-US" sz="1400" dirty="0"/>
              <a:t>Cancer or other malignant diseases</a:t>
            </a:r>
          </a:p>
          <a:p>
            <a:pPr marL="285750" indent="-285750">
              <a:lnSpc>
                <a:spcPct val="90000"/>
              </a:lnSpc>
              <a:spcBef>
                <a:spcPts val="1000"/>
              </a:spcBef>
              <a:buClr>
                <a:schemeClr val="accent1"/>
              </a:buClr>
              <a:buFont typeface="Arial" panose="020B0604020202020204" pitchFamily="34" charset="0"/>
              <a:buChar char="•"/>
            </a:pPr>
            <a:r>
              <a:rPr lang="en-US" sz="1400" dirty="0"/>
              <a:t>Systemic disease or condition</a:t>
            </a:r>
          </a:p>
          <a:p>
            <a:pPr marL="285750" indent="-285750">
              <a:lnSpc>
                <a:spcPct val="90000"/>
              </a:lnSpc>
              <a:spcBef>
                <a:spcPts val="1000"/>
              </a:spcBef>
              <a:buClr>
                <a:schemeClr val="accent1"/>
              </a:buClr>
              <a:buFont typeface="Arial" panose="020B0604020202020204" pitchFamily="34" charset="0"/>
              <a:buChar char="•"/>
            </a:pPr>
            <a:r>
              <a:rPr lang="en-US" sz="1400" dirty="0"/>
              <a:t>A bleeding disorder</a:t>
            </a:r>
          </a:p>
          <a:p>
            <a:pPr marL="285750" indent="-285750">
              <a:lnSpc>
                <a:spcPct val="90000"/>
              </a:lnSpc>
              <a:spcBef>
                <a:spcPts val="1000"/>
              </a:spcBef>
              <a:buClr>
                <a:schemeClr val="accent1"/>
              </a:buClr>
              <a:buFont typeface="Arial" panose="020B0604020202020204" pitchFamily="34" charset="0"/>
              <a:buChar char="•"/>
            </a:pPr>
            <a:r>
              <a:rPr lang="en-US" sz="1400" dirty="0"/>
              <a:t>Photosensitive skin or taking medications that cause photosensitivity</a:t>
            </a:r>
          </a:p>
          <a:p>
            <a:pPr marL="285750" indent="-285750">
              <a:lnSpc>
                <a:spcPct val="90000"/>
              </a:lnSpc>
              <a:spcBef>
                <a:spcPts val="1000"/>
              </a:spcBef>
              <a:buClr>
                <a:schemeClr val="accent1"/>
              </a:buClr>
              <a:buFont typeface="Arial" panose="020B0604020202020204" pitchFamily="34" charset="0"/>
              <a:buChar char="•"/>
            </a:pPr>
            <a:r>
              <a:rPr lang="en-US" sz="1400" dirty="0"/>
              <a:t>Skin lesions caused by diabetes mellitus, connective tissue disorders, radiation therapy, or chemotherapy</a:t>
            </a:r>
          </a:p>
          <a:p>
            <a:pPr marL="285750" indent="-285750">
              <a:lnSpc>
                <a:spcPct val="90000"/>
              </a:lnSpc>
              <a:spcBef>
                <a:spcPts val="1000"/>
              </a:spcBef>
              <a:buClr>
                <a:schemeClr val="accent1"/>
              </a:buClr>
              <a:buFont typeface="Arial" panose="020B0604020202020204" pitchFamily="34" charset="0"/>
              <a:buChar char="•"/>
            </a:pPr>
            <a:r>
              <a:rPr lang="en-US" sz="1400" dirty="0"/>
              <a:t>Skin allergy to local anesthetics, antibiotic medication, or any other types of pertinent medications</a:t>
            </a:r>
          </a:p>
          <a:p>
            <a:pPr algn="l"/>
            <a:endParaRPr lang="en-US" sz="1400" dirty="0"/>
          </a:p>
        </p:txBody>
      </p:sp>
      <p:pic>
        <p:nvPicPr>
          <p:cNvPr id="6" name="Picture 5" descr="A person sitting in a chair talking to a doctor&#10;&#10;AI-generated content may be incorrect.">
            <a:extLst>
              <a:ext uri="{FF2B5EF4-FFF2-40B4-BE49-F238E27FC236}">
                <a16:creationId xmlns:a16="http://schemas.microsoft.com/office/drawing/2014/main" id="{CC3ABE32-7CF4-1430-68F1-BFFC551BFA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2472" y="1824921"/>
            <a:ext cx="3460003" cy="3460003"/>
          </a:xfrm>
          <a:prstGeom prst="rect">
            <a:avLst/>
          </a:prstGeom>
        </p:spPr>
      </p:pic>
    </p:spTree>
    <p:custDataLst>
      <p:tags r:id="rId1"/>
    </p:custDataLst>
    <p:extLst>
      <p:ext uri="{BB962C8B-B14F-4D97-AF65-F5344CB8AC3E}">
        <p14:creationId xmlns:p14="http://schemas.microsoft.com/office/powerpoint/2010/main" val="3160520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95CC-CF5C-2C7B-A2CF-0E1049E06A8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813CFA5-0803-1BEA-EBEA-B774101EACDE}"/>
              </a:ext>
            </a:extLst>
          </p:cNvPr>
          <p:cNvSpPr>
            <a:spLocks noGrp="1"/>
          </p:cNvSpPr>
          <p:nvPr>
            <p:ph type="title"/>
          </p:nvPr>
        </p:nvSpPr>
        <p:spPr/>
        <p:txBody>
          <a:bodyPr>
            <a:normAutofit fontScale="90000"/>
          </a:bodyPr>
          <a:lstStyle/>
          <a:p>
            <a:r>
              <a:rPr lang="en-US" dirty="0"/>
              <a:t>Contraindications</a:t>
            </a:r>
          </a:p>
        </p:txBody>
      </p:sp>
      <p:sp>
        <p:nvSpPr>
          <p:cNvPr id="8" name="TextBox 7">
            <a:extLst>
              <a:ext uri="{FF2B5EF4-FFF2-40B4-BE49-F238E27FC236}">
                <a16:creationId xmlns:a16="http://schemas.microsoft.com/office/drawing/2014/main" id="{0475732B-5BD3-9DE5-967C-93CCF1E3558A}"/>
              </a:ext>
            </a:extLst>
          </p:cNvPr>
          <p:cNvSpPr txBox="1"/>
          <p:nvPr/>
        </p:nvSpPr>
        <p:spPr>
          <a:xfrm>
            <a:off x="639525" y="1824921"/>
            <a:ext cx="6929172" cy="2801986"/>
          </a:xfrm>
          <a:prstGeom prst="rect">
            <a:avLst/>
          </a:prstGeom>
          <a:noFill/>
        </p:spPr>
        <p:txBody>
          <a:bodyPr wrap="square">
            <a:spAutoFit/>
          </a:bodyPr>
          <a:lstStyle/>
          <a:p>
            <a:pPr marL="285750" indent="-285750">
              <a:lnSpc>
                <a:spcPct val="90000"/>
              </a:lnSpc>
              <a:spcBef>
                <a:spcPts val="1000"/>
              </a:spcBef>
              <a:buClr>
                <a:schemeClr val="accent1"/>
              </a:buClr>
              <a:buFont typeface="Arial" panose="020B0604020202020204" pitchFamily="34" charset="0"/>
              <a:buChar char="•"/>
            </a:pPr>
            <a:r>
              <a:rPr lang="en-US" sz="1400" dirty="0"/>
              <a:t>History of keloid scarring or connective tissue disease</a:t>
            </a:r>
          </a:p>
          <a:p>
            <a:pPr marL="285750" indent="-285750">
              <a:lnSpc>
                <a:spcPct val="90000"/>
              </a:lnSpc>
              <a:spcBef>
                <a:spcPts val="1000"/>
              </a:spcBef>
              <a:buClr>
                <a:schemeClr val="accent1"/>
              </a:buClr>
              <a:buFont typeface="Arial" panose="020B0604020202020204" pitchFamily="34" charset="0"/>
              <a:buChar char="•"/>
            </a:pPr>
            <a:r>
              <a:rPr lang="en-US" sz="1400" dirty="0"/>
              <a:t>Active breakout of herpes simplex</a:t>
            </a:r>
          </a:p>
          <a:p>
            <a:pPr marL="285750" indent="-285750">
              <a:lnSpc>
                <a:spcPct val="90000"/>
              </a:lnSpc>
              <a:spcBef>
                <a:spcPts val="1000"/>
              </a:spcBef>
              <a:buClr>
                <a:schemeClr val="accent1"/>
              </a:buClr>
              <a:buFont typeface="Arial" panose="020B0604020202020204" pitchFamily="34" charset="0"/>
              <a:buChar char="•"/>
            </a:pPr>
            <a:r>
              <a:rPr lang="en-US" sz="1400" dirty="0"/>
              <a:t>Use of immunosuppressive drugs, any other medications, and/or diseases which can affect the wound-healing process</a:t>
            </a:r>
          </a:p>
          <a:p>
            <a:pPr marL="285750" indent="-285750">
              <a:lnSpc>
                <a:spcPct val="90000"/>
              </a:lnSpc>
              <a:spcBef>
                <a:spcPts val="1000"/>
              </a:spcBef>
              <a:buClr>
                <a:schemeClr val="accent1"/>
              </a:buClr>
              <a:buFont typeface="Arial" panose="020B0604020202020204" pitchFamily="34" charset="0"/>
              <a:buChar char="•"/>
            </a:pPr>
            <a:r>
              <a:rPr lang="en-US" sz="1400" dirty="0"/>
              <a:t>Recent Vitamin A derivatives use</a:t>
            </a:r>
          </a:p>
          <a:p>
            <a:pPr marL="285750" indent="-285750">
              <a:lnSpc>
                <a:spcPct val="90000"/>
              </a:lnSpc>
              <a:spcBef>
                <a:spcPts val="1000"/>
              </a:spcBef>
              <a:buClr>
                <a:schemeClr val="accent1"/>
              </a:buClr>
              <a:buFont typeface="Arial" panose="020B0604020202020204" pitchFamily="34" charset="0"/>
              <a:buChar char="•"/>
            </a:pPr>
            <a:r>
              <a:rPr lang="en-US" sz="1400" dirty="0"/>
              <a:t>Psycho-neurotic patients, including alcoholics or drug abusers</a:t>
            </a:r>
          </a:p>
          <a:p>
            <a:pPr marL="285750" indent="-285750">
              <a:lnSpc>
                <a:spcPct val="90000"/>
              </a:lnSpc>
              <a:spcBef>
                <a:spcPts val="1000"/>
              </a:spcBef>
              <a:buClr>
                <a:schemeClr val="accent1"/>
              </a:buClr>
              <a:buFont typeface="Arial" panose="020B0604020202020204" pitchFamily="34" charset="0"/>
              <a:buChar char="•"/>
            </a:pPr>
            <a:r>
              <a:rPr lang="en-US" sz="1400" dirty="0"/>
              <a:t>Patients who are unable or unwilling to follow the post-treatment instructions</a:t>
            </a:r>
          </a:p>
          <a:p>
            <a:pPr marL="285750" indent="-285750">
              <a:lnSpc>
                <a:spcPct val="90000"/>
              </a:lnSpc>
              <a:spcBef>
                <a:spcPts val="1000"/>
              </a:spcBef>
              <a:buClr>
                <a:schemeClr val="accent1"/>
              </a:buClr>
              <a:buFont typeface="Arial" panose="020B0604020202020204" pitchFamily="34" charset="0"/>
              <a:buChar char="•"/>
            </a:pPr>
            <a:r>
              <a:rPr lang="en-US" sz="1400" dirty="0"/>
              <a:t>Patients with unrealistic expectations regarding the clinical outcome of the treatment</a:t>
            </a:r>
          </a:p>
        </p:txBody>
      </p:sp>
      <p:pic>
        <p:nvPicPr>
          <p:cNvPr id="6" name="Picture 5" descr="A person sitting in a chair talking to a doctor&#10;&#10;AI-generated content may be incorrect.">
            <a:extLst>
              <a:ext uri="{FF2B5EF4-FFF2-40B4-BE49-F238E27FC236}">
                <a16:creationId xmlns:a16="http://schemas.microsoft.com/office/drawing/2014/main" id="{DF66A000-1F40-122A-4568-BFEAFC3DAD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2472" y="1824921"/>
            <a:ext cx="3460003" cy="3460003"/>
          </a:xfrm>
          <a:prstGeom prst="rect">
            <a:avLst/>
          </a:prstGeom>
        </p:spPr>
      </p:pic>
    </p:spTree>
    <p:custDataLst>
      <p:tags r:id="rId1"/>
    </p:custDataLst>
    <p:extLst>
      <p:ext uri="{BB962C8B-B14F-4D97-AF65-F5344CB8AC3E}">
        <p14:creationId xmlns:p14="http://schemas.microsoft.com/office/powerpoint/2010/main" val="2144156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58739-41DD-124B-4C56-B3E3D419F92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B08259-79CA-84C7-2090-7207835DCF69}"/>
              </a:ext>
            </a:extLst>
          </p:cNvPr>
          <p:cNvSpPr>
            <a:spLocks noGrp="1"/>
          </p:cNvSpPr>
          <p:nvPr>
            <p:ph type="title"/>
          </p:nvPr>
        </p:nvSpPr>
        <p:spPr/>
        <p:txBody>
          <a:bodyPr>
            <a:normAutofit fontScale="90000"/>
          </a:bodyPr>
          <a:lstStyle/>
          <a:p>
            <a:r>
              <a:rPr lang="en-US" dirty="0"/>
              <a:t>Pre-Treatment Guidance</a:t>
            </a:r>
          </a:p>
        </p:txBody>
      </p:sp>
      <p:sp>
        <p:nvSpPr>
          <p:cNvPr id="8" name="TextBox 7">
            <a:extLst>
              <a:ext uri="{FF2B5EF4-FFF2-40B4-BE49-F238E27FC236}">
                <a16:creationId xmlns:a16="http://schemas.microsoft.com/office/drawing/2014/main" id="{6BF8BA0A-C306-8A76-86D8-730E3C4E467B}"/>
              </a:ext>
            </a:extLst>
          </p:cNvPr>
          <p:cNvSpPr txBox="1"/>
          <p:nvPr/>
        </p:nvSpPr>
        <p:spPr>
          <a:xfrm>
            <a:off x="639526" y="1379577"/>
            <a:ext cx="6929172" cy="4800481"/>
          </a:xfrm>
          <a:prstGeom prst="rect">
            <a:avLst/>
          </a:prstGeom>
          <a:noFill/>
        </p:spPr>
        <p:txBody>
          <a:bodyPr wrap="square">
            <a:spAutoFit/>
          </a:bodyPr>
          <a:lstStyle/>
          <a:p>
            <a:pPr marL="285750" indent="-285750">
              <a:lnSpc>
                <a:spcPct val="90000"/>
              </a:lnSpc>
              <a:spcBef>
                <a:spcPts val="1000"/>
              </a:spcBef>
              <a:buClr>
                <a:schemeClr val="accent1"/>
              </a:buClr>
              <a:buFont typeface="Arial" panose="020B0604020202020204" pitchFamily="34" charset="0"/>
              <a:buChar char="•"/>
            </a:pPr>
            <a:r>
              <a:rPr lang="en-US" sz="1400" dirty="0"/>
              <a:t>Review the cautions and contraindications listed above and advise the patient accordingly.</a:t>
            </a:r>
          </a:p>
          <a:p>
            <a:pPr marL="285750" indent="-285750">
              <a:lnSpc>
                <a:spcPct val="90000"/>
              </a:lnSpc>
              <a:spcBef>
                <a:spcPts val="1000"/>
              </a:spcBef>
              <a:buClr>
                <a:schemeClr val="accent1"/>
              </a:buClr>
              <a:buFont typeface="Arial" panose="020B0604020202020204" pitchFamily="34" charset="0"/>
              <a:buChar char="•"/>
            </a:pPr>
            <a:r>
              <a:rPr lang="en-US" sz="1400" dirty="0"/>
              <a:t>To reduce the risk of hyperpigmentation, consider using a product to suppress melanocyte activity (e.g., hydroquinone) and daily sunscreen for two weeks before and after the treatment, especially in higher Fitzpatrick Skin Types.</a:t>
            </a:r>
          </a:p>
          <a:p>
            <a:pPr marL="285750" indent="-285750">
              <a:lnSpc>
                <a:spcPct val="90000"/>
              </a:lnSpc>
              <a:spcBef>
                <a:spcPts val="1000"/>
              </a:spcBef>
              <a:buClr>
                <a:schemeClr val="accent1"/>
              </a:buClr>
              <a:buFont typeface="Arial" panose="020B0604020202020204" pitchFamily="34" charset="0"/>
              <a:buChar char="•"/>
            </a:pPr>
            <a:r>
              <a:rPr lang="en-US" sz="1400" dirty="0"/>
              <a:t>Avoid the following for at least two weeks before treatment:</a:t>
            </a:r>
          </a:p>
          <a:p>
            <a:pPr marL="742950" lvl="1" indent="-285750">
              <a:lnSpc>
                <a:spcPct val="90000"/>
              </a:lnSpc>
              <a:spcBef>
                <a:spcPts val="1000"/>
              </a:spcBef>
              <a:buClr>
                <a:schemeClr val="accent1"/>
              </a:buClr>
              <a:buFont typeface="Arial" panose="020B0604020202020204" pitchFamily="34" charset="0"/>
              <a:buChar char="•"/>
            </a:pPr>
            <a:r>
              <a:rPr lang="en-US" sz="1400" dirty="0"/>
              <a:t>Anticoagulants (e.g., NSAIDs, Eliquis®)</a:t>
            </a:r>
          </a:p>
          <a:p>
            <a:pPr marL="742950" lvl="1" indent="-285750">
              <a:lnSpc>
                <a:spcPct val="90000"/>
              </a:lnSpc>
              <a:spcBef>
                <a:spcPts val="1000"/>
              </a:spcBef>
              <a:buClr>
                <a:schemeClr val="accent1"/>
              </a:buClr>
              <a:buFont typeface="Arial" panose="020B0604020202020204" pitchFamily="34" charset="0"/>
              <a:buChar char="•"/>
            </a:pPr>
            <a:r>
              <a:rPr lang="en-US" sz="1400" dirty="0"/>
              <a:t>Iron supplements</a:t>
            </a:r>
          </a:p>
          <a:p>
            <a:pPr marL="742950" lvl="1" indent="-285750">
              <a:lnSpc>
                <a:spcPct val="90000"/>
              </a:lnSpc>
              <a:spcBef>
                <a:spcPts val="1000"/>
              </a:spcBef>
              <a:buClr>
                <a:schemeClr val="accent1"/>
              </a:buClr>
              <a:buFont typeface="Arial" panose="020B0604020202020204" pitchFamily="34" charset="0"/>
              <a:buChar char="•"/>
            </a:pPr>
            <a:r>
              <a:rPr lang="en-US" sz="1400" dirty="0"/>
              <a:t>Herbal supplements (e.g., ginkgo, ginseng, garlic, St. John's Wort)</a:t>
            </a:r>
          </a:p>
          <a:p>
            <a:pPr marL="742950" lvl="1" indent="-285750">
              <a:lnSpc>
                <a:spcPct val="90000"/>
              </a:lnSpc>
              <a:spcBef>
                <a:spcPts val="1000"/>
              </a:spcBef>
              <a:buClr>
                <a:schemeClr val="accent1"/>
              </a:buClr>
              <a:buFont typeface="Arial" panose="020B0604020202020204" pitchFamily="34" charset="0"/>
              <a:buChar char="•"/>
            </a:pPr>
            <a:r>
              <a:rPr lang="en-US" sz="1400" dirty="0"/>
              <a:t>Tetracycline antibiotics (e.g., doxycycline)</a:t>
            </a:r>
          </a:p>
          <a:p>
            <a:pPr marL="742950" lvl="1" indent="-285750">
              <a:lnSpc>
                <a:spcPct val="90000"/>
              </a:lnSpc>
              <a:spcBef>
                <a:spcPts val="1000"/>
              </a:spcBef>
              <a:buClr>
                <a:schemeClr val="accent1"/>
              </a:buClr>
              <a:buFont typeface="Arial" panose="020B0604020202020204" pitchFamily="34" charset="0"/>
              <a:buChar char="•"/>
            </a:pPr>
            <a:r>
              <a:rPr lang="en-US" sz="1400" dirty="0"/>
              <a:t>Any medications that cause photosensitivity (e.g., amiodarone, hydrochlorothiazide)</a:t>
            </a:r>
          </a:p>
          <a:p>
            <a:pPr marL="742950" lvl="1" indent="-285750">
              <a:lnSpc>
                <a:spcPct val="90000"/>
              </a:lnSpc>
              <a:spcBef>
                <a:spcPts val="1000"/>
              </a:spcBef>
              <a:buClr>
                <a:schemeClr val="accent1"/>
              </a:buClr>
              <a:buFont typeface="Arial" panose="020B0604020202020204" pitchFamily="34" charset="0"/>
              <a:buChar char="•"/>
            </a:pPr>
            <a:r>
              <a:rPr lang="en-US" sz="1400" dirty="0"/>
              <a:t>Sun exposure, tanning bed use, spray tanning, or tanning products</a:t>
            </a:r>
          </a:p>
          <a:p>
            <a:pPr marL="742950" lvl="1" indent="-285750">
              <a:lnSpc>
                <a:spcPct val="90000"/>
              </a:lnSpc>
              <a:spcBef>
                <a:spcPts val="1000"/>
              </a:spcBef>
              <a:buClr>
                <a:schemeClr val="accent1"/>
              </a:buClr>
              <a:buFont typeface="Arial" panose="020B0604020202020204" pitchFamily="34" charset="0"/>
              <a:buChar char="•"/>
            </a:pPr>
            <a:r>
              <a:rPr lang="en-US" sz="1400" dirty="0"/>
              <a:t>Neuromodulator injections in the treatment area</a:t>
            </a:r>
          </a:p>
          <a:p>
            <a:pPr marL="742950" lvl="1" indent="-285750">
              <a:lnSpc>
                <a:spcPct val="90000"/>
              </a:lnSpc>
              <a:spcBef>
                <a:spcPts val="1000"/>
              </a:spcBef>
              <a:buClr>
                <a:schemeClr val="accent1"/>
              </a:buClr>
              <a:buFont typeface="Arial" panose="020B0604020202020204" pitchFamily="34" charset="0"/>
              <a:buChar char="•"/>
            </a:pPr>
            <a:r>
              <a:rPr lang="en-US" sz="1400" dirty="0"/>
              <a:t>Any professional skin treatment in the treatment area</a:t>
            </a:r>
          </a:p>
          <a:p>
            <a:pPr marL="742950" lvl="1" indent="-285750">
              <a:lnSpc>
                <a:spcPct val="90000"/>
              </a:lnSpc>
              <a:spcBef>
                <a:spcPts val="1000"/>
              </a:spcBef>
              <a:buClr>
                <a:schemeClr val="accent1"/>
              </a:buClr>
              <a:buFont typeface="Arial" panose="020B0604020202020204" pitchFamily="34" charset="0"/>
              <a:buChar char="•"/>
            </a:pPr>
            <a:r>
              <a:rPr lang="en-US" sz="1400" dirty="0"/>
              <a:t>Retinol, AHAs, or other active topicals</a:t>
            </a:r>
          </a:p>
        </p:txBody>
      </p:sp>
      <p:pic>
        <p:nvPicPr>
          <p:cNvPr id="6" name="Picture 5" descr="A person sitting in a chair talking to a doctor&#10;&#10;AI-generated content may be incorrect.">
            <a:extLst>
              <a:ext uri="{FF2B5EF4-FFF2-40B4-BE49-F238E27FC236}">
                <a16:creationId xmlns:a16="http://schemas.microsoft.com/office/drawing/2014/main" id="{31D45383-06D3-E24F-E12E-35B1D9239E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2472" y="1824921"/>
            <a:ext cx="3460003" cy="3460003"/>
          </a:xfrm>
          <a:prstGeom prst="rect">
            <a:avLst/>
          </a:prstGeom>
        </p:spPr>
      </p:pic>
      <p:sp>
        <p:nvSpPr>
          <p:cNvPr id="2" name="TextBox 1">
            <a:extLst>
              <a:ext uri="{FF2B5EF4-FFF2-40B4-BE49-F238E27FC236}">
                <a16:creationId xmlns:a16="http://schemas.microsoft.com/office/drawing/2014/main" id="{3F0C1E0C-DA4B-8B01-6080-C0C543875671}"/>
              </a:ext>
            </a:extLst>
          </p:cNvPr>
          <p:cNvSpPr txBox="1"/>
          <p:nvPr/>
        </p:nvSpPr>
        <p:spPr>
          <a:xfrm>
            <a:off x="6413758" y="6306208"/>
            <a:ext cx="5697599" cy="677108"/>
          </a:xfrm>
          <a:prstGeom prst="rect">
            <a:avLst/>
          </a:prstGeom>
          <a:noFill/>
        </p:spPr>
        <p:txBody>
          <a:bodyPr wrap="square" rtlCol="0">
            <a:spAutoFit/>
          </a:bodyPr>
          <a:lstStyle/>
          <a:p>
            <a:r>
              <a:rPr lang="en-US" sz="1000" dirty="0">
                <a:effectLst/>
              </a:rPr>
              <a:t>This information has been developed in collaboration with operators who are experienced in using the device and/or from medical literature. It is only intended as a general guide.</a:t>
            </a:r>
          </a:p>
          <a:p>
            <a:endParaRPr lang="en-US" dirty="0"/>
          </a:p>
        </p:txBody>
      </p:sp>
    </p:spTree>
    <p:custDataLst>
      <p:tags r:id="rId1"/>
    </p:custDataLst>
    <p:extLst>
      <p:ext uri="{BB962C8B-B14F-4D97-AF65-F5344CB8AC3E}">
        <p14:creationId xmlns:p14="http://schemas.microsoft.com/office/powerpoint/2010/main" val="1432880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036A7-DD61-33FA-0A0F-9B168CCF7A4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2926BEF-265F-725A-C724-9309B85F0A78}"/>
              </a:ext>
            </a:extLst>
          </p:cNvPr>
          <p:cNvSpPr>
            <a:spLocks noGrp="1"/>
          </p:cNvSpPr>
          <p:nvPr>
            <p:ph type="title"/>
          </p:nvPr>
        </p:nvSpPr>
        <p:spPr/>
        <p:txBody>
          <a:bodyPr>
            <a:normAutofit fontScale="90000"/>
          </a:bodyPr>
          <a:lstStyle/>
          <a:p>
            <a:r>
              <a:rPr lang="en-US" dirty="0"/>
              <a:t>Pre-Treatment Guidance</a:t>
            </a:r>
          </a:p>
        </p:txBody>
      </p:sp>
      <p:sp>
        <p:nvSpPr>
          <p:cNvPr id="8" name="TextBox 7">
            <a:extLst>
              <a:ext uri="{FF2B5EF4-FFF2-40B4-BE49-F238E27FC236}">
                <a16:creationId xmlns:a16="http://schemas.microsoft.com/office/drawing/2014/main" id="{D0D8E163-5876-5F7E-0D79-2422427B80F0}"/>
              </a:ext>
            </a:extLst>
          </p:cNvPr>
          <p:cNvSpPr txBox="1"/>
          <p:nvPr/>
        </p:nvSpPr>
        <p:spPr>
          <a:xfrm>
            <a:off x="639525" y="1824921"/>
            <a:ext cx="6929172" cy="2029466"/>
          </a:xfrm>
          <a:prstGeom prst="rect">
            <a:avLst/>
          </a:prstGeom>
          <a:noFill/>
        </p:spPr>
        <p:txBody>
          <a:bodyPr wrap="square">
            <a:spAutoFit/>
          </a:bodyPr>
          <a:lstStyle/>
          <a:p>
            <a:pPr marL="285750" indent="-285750">
              <a:lnSpc>
                <a:spcPct val="90000"/>
              </a:lnSpc>
              <a:spcBef>
                <a:spcPts val="1000"/>
              </a:spcBef>
              <a:buClr>
                <a:schemeClr val="accent1"/>
              </a:buClr>
              <a:buFont typeface="Arial" panose="020B0604020202020204" pitchFamily="34" charset="0"/>
              <a:buChar char="•"/>
            </a:pPr>
            <a:r>
              <a:rPr lang="en-US" sz="1400" dirty="0"/>
              <a:t>Avoid receiving dermal fillers in the treatment area at least six weeks before treatment.</a:t>
            </a:r>
          </a:p>
          <a:p>
            <a:pPr marL="285750" indent="-285750">
              <a:lnSpc>
                <a:spcPct val="90000"/>
              </a:lnSpc>
              <a:spcBef>
                <a:spcPts val="1000"/>
              </a:spcBef>
              <a:buClr>
                <a:schemeClr val="accent1"/>
              </a:buClr>
              <a:buFont typeface="Arial" panose="020B0604020202020204" pitchFamily="34" charset="0"/>
              <a:buChar char="•"/>
            </a:pPr>
            <a:r>
              <a:rPr lang="en-US" sz="1400" dirty="0"/>
              <a:t>Patients with a history of herpes simplex may obtain prophylactic medication from a prescriber.</a:t>
            </a:r>
          </a:p>
          <a:p>
            <a:pPr marL="285750" indent="-285750">
              <a:lnSpc>
                <a:spcPct val="90000"/>
              </a:lnSpc>
              <a:spcBef>
                <a:spcPts val="1000"/>
              </a:spcBef>
              <a:buClr>
                <a:schemeClr val="accent1"/>
              </a:buClr>
              <a:buFont typeface="Arial" panose="020B0604020202020204" pitchFamily="34" charset="0"/>
              <a:buChar char="•"/>
            </a:pPr>
            <a:r>
              <a:rPr lang="en-US" sz="1400" dirty="0"/>
              <a:t>Arrive for the treatment with clean skin. Do not apply skincare products, lotion, makeup, scents, or sunscreen to the treatment area.</a:t>
            </a:r>
          </a:p>
          <a:p>
            <a:pPr marL="285750" indent="-285750">
              <a:lnSpc>
                <a:spcPct val="90000"/>
              </a:lnSpc>
              <a:spcBef>
                <a:spcPts val="1000"/>
              </a:spcBef>
              <a:buClr>
                <a:schemeClr val="accent1"/>
              </a:buClr>
              <a:buFont typeface="Arial" panose="020B0604020202020204" pitchFamily="34" charset="0"/>
              <a:buChar char="•"/>
            </a:pPr>
            <a:r>
              <a:rPr lang="en-US" sz="1400" dirty="0"/>
              <a:t>If the treatment includes a hair-bearing area (e.g., beard), arrive for the treatment freshly shaved.</a:t>
            </a:r>
          </a:p>
        </p:txBody>
      </p:sp>
      <p:pic>
        <p:nvPicPr>
          <p:cNvPr id="6" name="Picture 5" descr="A person sitting in a chair talking to a doctor&#10;&#10;AI-generated content may be incorrect.">
            <a:extLst>
              <a:ext uri="{FF2B5EF4-FFF2-40B4-BE49-F238E27FC236}">
                <a16:creationId xmlns:a16="http://schemas.microsoft.com/office/drawing/2014/main" id="{7F6268E1-C586-E3ED-7830-28C9DC9654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2472" y="1824921"/>
            <a:ext cx="3460003" cy="3460003"/>
          </a:xfrm>
          <a:prstGeom prst="rect">
            <a:avLst/>
          </a:prstGeom>
        </p:spPr>
      </p:pic>
      <p:sp>
        <p:nvSpPr>
          <p:cNvPr id="2" name="TextBox 1">
            <a:extLst>
              <a:ext uri="{FF2B5EF4-FFF2-40B4-BE49-F238E27FC236}">
                <a16:creationId xmlns:a16="http://schemas.microsoft.com/office/drawing/2014/main" id="{DA4DB3C6-1153-6DF3-ED6C-2358A52BF98E}"/>
              </a:ext>
            </a:extLst>
          </p:cNvPr>
          <p:cNvSpPr txBox="1"/>
          <p:nvPr/>
        </p:nvSpPr>
        <p:spPr>
          <a:xfrm>
            <a:off x="6413758" y="6306208"/>
            <a:ext cx="5697599" cy="677108"/>
          </a:xfrm>
          <a:prstGeom prst="rect">
            <a:avLst/>
          </a:prstGeom>
          <a:noFill/>
        </p:spPr>
        <p:txBody>
          <a:bodyPr wrap="square" rtlCol="0">
            <a:spAutoFit/>
          </a:bodyPr>
          <a:lstStyle/>
          <a:p>
            <a:r>
              <a:rPr lang="en-US" sz="1000" dirty="0">
                <a:effectLst/>
              </a:rPr>
              <a:t>This information has been developed in collaboration with operators who are experienced in using the device and/or from medical literature. It is only intended as a general guide.</a:t>
            </a:r>
          </a:p>
          <a:p>
            <a:endParaRPr lang="en-US" dirty="0"/>
          </a:p>
        </p:txBody>
      </p:sp>
    </p:spTree>
    <p:custDataLst>
      <p:tags r:id="rId1"/>
    </p:custDataLst>
    <p:extLst>
      <p:ext uri="{BB962C8B-B14F-4D97-AF65-F5344CB8AC3E}">
        <p14:creationId xmlns:p14="http://schemas.microsoft.com/office/powerpoint/2010/main" val="350676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662C6-6271-6306-B4EE-3C33E20D6DF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C3BBF39-5B9A-86EE-7820-FB27E3E26FB1}"/>
              </a:ext>
            </a:extLst>
          </p:cNvPr>
          <p:cNvSpPr>
            <a:spLocks noGrp="1"/>
          </p:cNvSpPr>
          <p:nvPr>
            <p:ph type="title"/>
          </p:nvPr>
        </p:nvSpPr>
        <p:spPr/>
        <p:txBody>
          <a:bodyPr>
            <a:normAutofit fontScale="90000"/>
          </a:bodyPr>
          <a:lstStyle/>
          <a:p>
            <a:r>
              <a:rPr lang="en-US" dirty="0"/>
              <a:t>Post-Treatment Guidance</a:t>
            </a:r>
          </a:p>
        </p:txBody>
      </p:sp>
      <p:sp>
        <p:nvSpPr>
          <p:cNvPr id="8" name="TextBox 7">
            <a:extLst>
              <a:ext uri="{FF2B5EF4-FFF2-40B4-BE49-F238E27FC236}">
                <a16:creationId xmlns:a16="http://schemas.microsoft.com/office/drawing/2014/main" id="{2E70265F-5D80-81E1-BB2A-4B8E9D48C201}"/>
              </a:ext>
            </a:extLst>
          </p:cNvPr>
          <p:cNvSpPr txBox="1"/>
          <p:nvPr/>
        </p:nvSpPr>
        <p:spPr>
          <a:xfrm>
            <a:off x="639525" y="1824921"/>
            <a:ext cx="6929172" cy="4224939"/>
          </a:xfrm>
          <a:prstGeom prst="rect">
            <a:avLst/>
          </a:prstGeom>
          <a:noFill/>
        </p:spPr>
        <p:txBody>
          <a:bodyPr wrap="square">
            <a:spAutoFit/>
          </a:bodyPr>
          <a:lstStyle/>
          <a:p>
            <a:pPr marL="285750" indent="-285750">
              <a:lnSpc>
                <a:spcPct val="90000"/>
              </a:lnSpc>
              <a:spcBef>
                <a:spcPts val="1000"/>
              </a:spcBef>
              <a:buClr>
                <a:schemeClr val="accent1"/>
              </a:buClr>
              <a:buFont typeface="Arial" panose="020B0604020202020204" pitchFamily="34" charset="0"/>
              <a:buChar char="•"/>
            </a:pPr>
            <a:r>
              <a:rPr lang="en-US" sz="1400" dirty="0"/>
              <a:t>Patients may experience a burning sensation for 1 to 2 hours immediately after the treatment. Cooling with an ice pack can provide relief to the treated area. Enclose the ice pack in a sterile and dry gauze to prevent water from permeating onto the treated area. Do not apply ice pack directly to the skin.</a:t>
            </a:r>
          </a:p>
          <a:p>
            <a:pPr marL="285750" indent="-285750">
              <a:lnSpc>
                <a:spcPct val="90000"/>
              </a:lnSpc>
              <a:spcBef>
                <a:spcPts val="1000"/>
              </a:spcBef>
              <a:buClr>
                <a:schemeClr val="accent1"/>
              </a:buClr>
              <a:buFont typeface="Arial" panose="020B0604020202020204" pitchFamily="34" charset="0"/>
              <a:buChar char="•"/>
            </a:pPr>
            <a:r>
              <a:rPr lang="en-US" sz="1400" dirty="0"/>
              <a:t>Do not let the treatment area be in contact with water for up to 24 hours after the procedure. After 24 hours, the patient may gently wash and dry the treatment area using a patting motion. Do not rub the area. Do not scrub or pick the skin.</a:t>
            </a:r>
          </a:p>
          <a:p>
            <a:pPr marL="285750" indent="-285750">
              <a:lnSpc>
                <a:spcPct val="90000"/>
              </a:lnSpc>
              <a:spcBef>
                <a:spcPts val="1000"/>
              </a:spcBef>
              <a:buClr>
                <a:schemeClr val="accent1"/>
              </a:buClr>
              <a:buFont typeface="Arial" panose="020B0604020202020204" pitchFamily="34" charset="0"/>
              <a:buChar char="•"/>
            </a:pPr>
            <a:r>
              <a:rPr lang="en-US" sz="1400" dirty="0"/>
              <a:t>Some patients might experience pinpoint bleeding. If this occurs, gently pat the area using a clean gauze to stop bleeding.</a:t>
            </a:r>
          </a:p>
          <a:p>
            <a:pPr marL="285750" indent="-285750">
              <a:lnSpc>
                <a:spcPct val="90000"/>
              </a:lnSpc>
              <a:spcBef>
                <a:spcPts val="1000"/>
              </a:spcBef>
              <a:buClr>
                <a:schemeClr val="accent1"/>
              </a:buClr>
              <a:buFont typeface="Arial" panose="020B0604020202020204" pitchFamily="34" charset="0"/>
              <a:buChar char="•"/>
            </a:pPr>
            <a:r>
              <a:rPr lang="en-US" sz="1400" dirty="0"/>
              <a:t>Keep the skin moisturized and hydrated after the treatment. Apply an ointment or barrier cream product to the treated area several times a day for the next 3 to 5 day or until re-epithelialization is complete. This will promote healing and reduce adverse reactions.</a:t>
            </a:r>
          </a:p>
          <a:p>
            <a:pPr marL="285750" indent="-285750">
              <a:lnSpc>
                <a:spcPct val="90000"/>
              </a:lnSpc>
              <a:spcBef>
                <a:spcPts val="1000"/>
              </a:spcBef>
              <a:buClr>
                <a:schemeClr val="accent1"/>
              </a:buClr>
              <a:buFont typeface="Arial" panose="020B0604020202020204" pitchFamily="34" charset="0"/>
              <a:buChar char="•"/>
            </a:pPr>
            <a:r>
              <a:rPr lang="en-US" sz="1400" dirty="0"/>
              <a:t>After 36 hours, patients may apply mineral makeup, shave, and wash regularly.</a:t>
            </a:r>
          </a:p>
          <a:p>
            <a:pPr marL="285750" indent="-285750">
              <a:lnSpc>
                <a:spcPct val="90000"/>
              </a:lnSpc>
              <a:spcBef>
                <a:spcPts val="1000"/>
              </a:spcBef>
              <a:buClr>
                <a:schemeClr val="accent1"/>
              </a:buClr>
              <a:buFont typeface="Arial" panose="020B0604020202020204" pitchFamily="34" charset="0"/>
              <a:buChar char="•"/>
            </a:pPr>
            <a:endParaRPr lang="en-US" sz="1400" dirty="0"/>
          </a:p>
        </p:txBody>
      </p:sp>
      <p:pic>
        <p:nvPicPr>
          <p:cNvPr id="6" name="Picture 5" descr="A person sitting in a chair talking to a doctor&#10;&#10;AI-generated content may be incorrect.">
            <a:extLst>
              <a:ext uri="{FF2B5EF4-FFF2-40B4-BE49-F238E27FC236}">
                <a16:creationId xmlns:a16="http://schemas.microsoft.com/office/drawing/2014/main" id="{4F4034AF-4CAE-0EBC-5398-6CA935D193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2472" y="1824921"/>
            <a:ext cx="3460003" cy="3460003"/>
          </a:xfrm>
          <a:prstGeom prst="rect">
            <a:avLst/>
          </a:prstGeom>
        </p:spPr>
      </p:pic>
      <p:sp>
        <p:nvSpPr>
          <p:cNvPr id="2" name="TextBox 1">
            <a:extLst>
              <a:ext uri="{FF2B5EF4-FFF2-40B4-BE49-F238E27FC236}">
                <a16:creationId xmlns:a16="http://schemas.microsoft.com/office/drawing/2014/main" id="{B577EBC4-4807-2776-EAA6-E430DC9DA1BD}"/>
              </a:ext>
            </a:extLst>
          </p:cNvPr>
          <p:cNvSpPr txBox="1"/>
          <p:nvPr/>
        </p:nvSpPr>
        <p:spPr>
          <a:xfrm>
            <a:off x="6413758" y="6306208"/>
            <a:ext cx="5697599" cy="677108"/>
          </a:xfrm>
          <a:prstGeom prst="rect">
            <a:avLst/>
          </a:prstGeom>
          <a:noFill/>
        </p:spPr>
        <p:txBody>
          <a:bodyPr wrap="square" rtlCol="0">
            <a:spAutoFit/>
          </a:bodyPr>
          <a:lstStyle/>
          <a:p>
            <a:r>
              <a:rPr lang="en-US" sz="1000" dirty="0">
                <a:effectLst/>
              </a:rPr>
              <a:t>This information has been developed in collaboration with operators who are experienced in using the device and/or from medical literature. It is only intended as a general guide.</a:t>
            </a:r>
          </a:p>
          <a:p>
            <a:endParaRPr lang="en-US" dirty="0"/>
          </a:p>
        </p:txBody>
      </p:sp>
    </p:spTree>
    <p:custDataLst>
      <p:tags r:id="rId1"/>
    </p:custDataLst>
    <p:extLst>
      <p:ext uri="{BB962C8B-B14F-4D97-AF65-F5344CB8AC3E}">
        <p14:creationId xmlns:p14="http://schemas.microsoft.com/office/powerpoint/2010/main" val="78223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652C1-C41E-5AF1-20B7-23145EED425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A0E3B53-6D18-3982-5515-094FC9CEBD1D}"/>
              </a:ext>
            </a:extLst>
          </p:cNvPr>
          <p:cNvSpPr>
            <a:spLocks noGrp="1"/>
          </p:cNvSpPr>
          <p:nvPr>
            <p:ph type="title"/>
          </p:nvPr>
        </p:nvSpPr>
        <p:spPr/>
        <p:txBody>
          <a:bodyPr>
            <a:normAutofit fontScale="90000"/>
          </a:bodyPr>
          <a:lstStyle/>
          <a:p>
            <a:r>
              <a:rPr lang="en-US" dirty="0"/>
              <a:t>Post-Treatment Guidance</a:t>
            </a:r>
          </a:p>
        </p:txBody>
      </p:sp>
      <p:sp>
        <p:nvSpPr>
          <p:cNvPr id="8" name="TextBox 7">
            <a:extLst>
              <a:ext uri="{FF2B5EF4-FFF2-40B4-BE49-F238E27FC236}">
                <a16:creationId xmlns:a16="http://schemas.microsoft.com/office/drawing/2014/main" id="{50E1D104-053D-0B48-386C-50B90F4219CC}"/>
              </a:ext>
            </a:extLst>
          </p:cNvPr>
          <p:cNvSpPr txBox="1"/>
          <p:nvPr/>
        </p:nvSpPr>
        <p:spPr>
          <a:xfrm>
            <a:off x="639525" y="1824921"/>
            <a:ext cx="6929172" cy="3127203"/>
          </a:xfrm>
          <a:prstGeom prst="rect">
            <a:avLst/>
          </a:prstGeom>
          <a:noFill/>
        </p:spPr>
        <p:txBody>
          <a:bodyPr wrap="square">
            <a:spAutoFit/>
          </a:bodyPr>
          <a:lstStyle/>
          <a:p>
            <a:pPr marL="285750" indent="-285750">
              <a:lnSpc>
                <a:spcPct val="90000"/>
              </a:lnSpc>
              <a:spcBef>
                <a:spcPts val="1000"/>
              </a:spcBef>
              <a:buClr>
                <a:schemeClr val="accent1"/>
              </a:buClr>
              <a:buFont typeface="Arial" panose="020B0604020202020204" pitchFamily="34" charset="0"/>
              <a:buChar char="•"/>
            </a:pPr>
            <a:r>
              <a:rPr lang="en-US" sz="1400" dirty="0"/>
              <a:t>A thin crust may appear within 3 to 7 days post-treatment as new skin begins to form. The new skin is sensitive and must be protected from sunlight. Sunscreen should be applied generously on the treated area.</a:t>
            </a:r>
          </a:p>
          <a:p>
            <a:pPr marL="285750" indent="-285750">
              <a:lnSpc>
                <a:spcPct val="90000"/>
              </a:lnSpc>
              <a:spcBef>
                <a:spcPts val="1000"/>
              </a:spcBef>
              <a:buClr>
                <a:schemeClr val="accent1"/>
              </a:buClr>
              <a:buFont typeface="Arial" panose="020B0604020202020204" pitchFamily="34" charset="0"/>
              <a:buChar char="•"/>
            </a:pPr>
            <a:r>
              <a:rPr lang="en-US" sz="1400" dirty="0"/>
              <a:t>Avoid using alcohol-containing or harsh cosmetics for at least 2 weeks after the treatment.</a:t>
            </a:r>
          </a:p>
          <a:p>
            <a:pPr marL="285750" indent="-285750">
              <a:lnSpc>
                <a:spcPct val="90000"/>
              </a:lnSpc>
              <a:spcBef>
                <a:spcPts val="1000"/>
              </a:spcBef>
              <a:buClr>
                <a:schemeClr val="accent1"/>
              </a:buClr>
              <a:buFont typeface="Arial" panose="020B0604020202020204" pitchFamily="34" charset="0"/>
              <a:buChar char="•"/>
            </a:pPr>
            <a:r>
              <a:rPr lang="en-US" sz="1400" dirty="0"/>
              <a:t>Avoid vigorous activity for the first week post-treatment or until initial healing has occurred. Increased redness and irritation may result from any activity that increases blood flow or body temperature (i.e., alcohol consumption, exercise, or sauna).</a:t>
            </a:r>
          </a:p>
          <a:p>
            <a:pPr marL="285750" indent="-285750">
              <a:lnSpc>
                <a:spcPct val="90000"/>
              </a:lnSpc>
              <a:spcBef>
                <a:spcPts val="1000"/>
              </a:spcBef>
              <a:buClr>
                <a:schemeClr val="accent1"/>
              </a:buClr>
              <a:buFont typeface="Arial" panose="020B0604020202020204" pitchFamily="34" charset="0"/>
              <a:buChar char="•"/>
            </a:pPr>
            <a:r>
              <a:rPr lang="en-US" sz="1400" dirty="0"/>
              <a:t>Over the next month, keep applying moisturizer and sunscreen with SPF 30+ and use an umbrella, cap, or any available protections against sunlight.</a:t>
            </a:r>
          </a:p>
          <a:p>
            <a:pPr marL="285750" indent="-285750">
              <a:lnSpc>
                <a:spcPct val="90000"/>
              </a:lnSpc>
              <a:spcBef>
                <a:spcPts val="1000"/>
              </a:spcBef>
              <a:buClr>
                <a:schemeClr val="accent1"/>
              </a:buClr>
              <a:buFont typeface="Arial" panose="020B0604020202020204" pitchFamily="34" charset="0"/>
              <a:buChar char="•"/>
            </a:pPr>
            <a:r>
              <a:rPr lang="en-US" sz="1400" dirty="0"/>
              <a:t>Patient should follow all post-treatment care outlined by the treatment provider.</a:t>
            </a:r>
          </a:p>
        </p:txBody>
      </p:sp>
      <p:pic>
        <p:nvPicPr>
          <p:cNvPr id="6" name="Picture 5" descr="A person sitting in a chair talking to a doctor&#10;&#10;AI-generated content may be incorrect.">
            <a:extLst>
              <a:ext uri="{FF2B5EF4-FFF2-40B4-BE49-F238E27FC236}">
                <a16:creationId xmlns:a16="http://schemas.microsoft.com/office/drawing/2014/main" id="{FA1CCA5D-5B74-EECD-C834-80ACF0795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2472" y="1824921"/>
            <a:ext cx="3460003" cy="3460003"/>
          </a:xfrm>
          <a:prstGeom prst="rect">
            <a:avLst/>
          </a:prstGeom>
        </p:spPr>
      </p:pic>
      <p:sp>
        <p:nvSpPr>
          <p:cNvPr id="2" name="TextBox 1">
            <a:extLst>
              <a:ext uri="{FF2B5EF4-FFF2-40B4-BE49-F238E27FC236}">
                <a16:creationId xmlns:a16="http://schemas.microsoft.com/office/drawing/2014/main" id="{46CE353F-087F-290B-7F23-2434FE87EA53}"/>
              </a:ext>
            </a:extLst>
          </p:cNvPr>
          <p:cNvSpPr txBox="1"/>
          <p:nvPr/>
        </p:nvSpPr>
        <p:spPr>
          <a:xfrm>
            <a:off x="6413758" y="6306208"/>
            <a:ext cx="5697599" cy="677108"/>
          </a:xfrm>
          <a:prstGeom prst="rect">
            <a:avLst/>
          </a:prstGeom>
          <a:noFill/>
        </p:spPr>
        <p:txBody>
          <a:bodyPr wrap="square" rtlCol="0">
            <a:spAutoFit/>
          </a:bodyPr>
          <a:lstStyle/>
          <a:p>
            <a:r>
              <a:rPr lang="en-US" sz="1000" dirty="0">
                <a:effectLst/>
              </a:rPr>
              <a:t>This information has been developed in collaboration with operators who are experienced in using the device and/or from medical literature. It is only intended as a general guide.</a:t>
            </a:r>
          </a:p>
          <a:p>
            <a:endParaRPr lang="en-US" dirty="0"/>
          </a:p>
        </p:txBody>
      </p:sp>
    </p:spTree>
    <p:custDataLst>
      <p:tags r:id="rId1"/>
    </p:custDataLst>
    <p:extLst>
      <p:ext uri="{BB962C8B-B14F-4D97-AF65-F5344CB8AC3E}">
        <p14:creationId xmlns:p14="http://schemas.microsoft.com/office/powerpoint/2010/main" val="2603561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AF10EB0-18C8-59F7-D79E-C52E5D66A723}"/>
              </a:ext>
            </a:extLst>
          </p:cNvPr>
          <p:cNvSpPr>
            <a:spLocks noGrp="1"/>
          </p:cNvSpPr>
          <p:nvPr>
            <p:ph sz="half" idx="1"/>
          </p:nvPr>
        </p:nvSpPr>
        <p:spPr>
          <a:xfrm>
            <a:off x="375686" y="1019867"/>
            <a:ext cx="5181600" cy="4351338"/>
          </a:xfrm>
          <a:solidFill>
            <a:schemeClr val="accent1">
              <a:alpha val="75000"/>
            </a:schemeClr>
          </a:solidFill>
          <a:ln>
            <a:solidFill>
              <a:schemeClr val="bg1"/>
            </a:solidFill>
          </a:ln>
        </p:spPr>
        <p:txBody>
          <a:bodyPr>
            <a:normAutofit/>
          </a:bodyPr>
          <a:lstStyle/>
          <a:p>
            <a:pPr marL="0" indent="0">
              <a:buNone/>
            </a:pPr>
            <a:endParaRPr lang="en-US" sz="3800">
              <a:latin typeface="+mj-lt"/>
            </a:endParaRPr>
          </a:p>
          <a:p>
            <a:pPr marL="0" indent="0">
              <a:buNone/>
            </a:pPr>
            <a:r>
              <a:rPr lang="en-US" sz="3800">
                <a:latin typeface="+mj-lt"/>
              </a:rPr>
              <a:t>     Clinical Use</a:t>
            </a:r>
          </a:p>
        </p:txBody>
      </p:sp>
    </p:spTree>
    <p:custDataLst>
      <p:tags r:id="rId1"/>
    </p:custDataLst>
    <p:extLst>
      <p:ext uri="{BB962C8B-B14F-4D97-AF65-F5344CB8AC3E}">
        <p14:creationId xmlns:p14="http://schemas.microsoft.com/office/powerpoint/2010/main" val="2267337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323B9A26-E81A-EE37-964E-0A59E2D0FF13}"/>
              </a:ext>
            </a:extLst>
          </p:cNvPr>
          <p:cNvSpPr>
            <a:spLocks noGrp="1"/>
          </p:cNvSpPr>
          <p:nvPr>
            <p:ph type="title"/>
          </p:nvPr>
        </p:nvSpPr>
        <p:spPr/>
        <p:txBody>
          <a:bodyPr/>
          <a:lstStyle/>
          <a:p>
            <a:r>
              <a:rPr lang="en-US" dirty="0"/>
              <a:t>Reference Materials</a:t>
            </a:r>
          </a:p>
        </p:txBody>
      </p:sp>
      <p:sp>
        <p:nvSpPr>
          <p:cNvPr id="27" name="Subtitle 26">
            <a:extLst>
              <a:ext uri="{FF2B5EF4-FFF2-40B4-BE49-F238E27FC236}">
                <a16:creationId xmlns:a16="http://schemas.microsoft.com/office/drawing/2014/main" id="{8F6D330A-4DA6-8DE5-D60C-BF2A3CC85495}"/>
              </a:ext>
            </a:extLst>
          </p:cNvPr>
          <p:cNvSpPr>
            <a:spLocks noGrp="1"/>
          </p:cNvSpPr>
          <p:nvPr>
            <p:ph idx="1"/>
          </p:nvPr>
        </p:nvSpPr>
        <p:spPr>
          <a:xfrm>
            <a:off x="640080" y="1534162"/>
            <a:ext cx="5197365" cy="4162968"/>
          </a:xfrm>
        </p:spPr>
        <p:txBody>
          <a:bodyPr/>
          <a:lstStyle/>
          <a:p>
            <a:pPr marL="285750" indent="-285750">
              <a:buClr>
                <a:schemeClr val="accent1"/>
              </a:buClr>
              <a:buFont typeface="Arial" panose="020B0604020202020204" pitchFamily="34" charset="0"/>
              <a:buChar char="•"/>
            </a:pPr>
            <a:r>
              <a:rPr lang="en-US" sz="1600" dirty="0"/>
              <a:t>Always refer to the Operator’s Manual for information regarding the product.</a:t>
            </a:r>
          </a:p>
          <a:p>
            <a:pPr marL="285750" indent="-285750">
              <a:buClr>
                <a:schemeClr val="accent1"/>
              </a:buClr>
              <a:buFont typeface="Arial" panose="020B0604020202020204" pitchFamily="34" charset="0"/>
              <a:buChar char="•"/>
            </a:pPr>
            <a:r>
              <a:rPr lang="en-US" sz="1600" dirty="0"/>
              <a:t>Cynosure Lutronic assumes no liability whatsoever for any damage, loss, or injury resulting from an application of a product which is not in strict accordance with its Operator’s Manual. Cynosure Lutronic also assumes no liability for any damage or injury arising as a result of operator error or mistake.</a:t>
            </a:r>
          </a:p>
          <a:p>
            <a:pPr marL="285750" indent="-285750">
              <a:buClr>
                <a:schemeClr val="accent1"/>
              </a:buClr>
              <a:buFont typeface="Arial" panose="020B0604020202020204" pitchFamily="34" charset="0"/>
              <a:buChar char="•"/>
            </a:pPr>
            <a:r>
              <a:rPr lang="en-US" sz="1600" dirty="0"/>
              <a:t>Usage of the product is based on the practitioner’s knowledge and experience. The practitioner is solely responsible for treatment results. There is no guarantee that the expected or anticipated results will be achieved.</a:t>
            </a:r>
          </a:p>
          <a:p>
            <a:pPr marL="285750" indent="-285750">
              <a:buClr>
                <a:schemeClr val="accent1"/>
              </a:buClr>
              <a:buFont typeface="Arial" panose="020B0604020202020204" pitchFamily="34" charset="0"/>
              <a:buChar char="•"/>
            </a:pPr>
            <a:r>
              <a:rPr lang="en-US" sz="1600" dirty="0"/>
              <a:t>Training conducted on the device and all treatments performed should adhere to the guidelines found within the Operator’s Manual.</a:t>
            </a:r>
          </a:p>
          <a:p>
            <a:endParaRPr lang="en-US" sz="1600" dirty="0"/>
          </a:p>
        </p:txBody>
      </p:sp>
      <p:sp>
        <p:nvSpPr>
          <p:cNvPr id="9" name="Rectangle 8">
            <a:extLst>
              <a:ext uri="{FF2B5EF4-FFF2-40B4-BE49-F238E27FC236}">
                <a16:creationId xmlns:a16="http://schemas.microsoft.com/office/drawing/2014/main" id="{0446B326-BEE9-1F3A-3431-71F6E096249E}"/>
              </a:ext>
            </a:extLst>
          </p:cNvPr>
          <p:cNvSpPr/>
          <p:nvPr/>
        </p:nvSpPr>
        <p:spPr>
          <a:xfrm>
            <a:off x="6096000" y="0"/>
            <a:ext cx="6096000" cy="6857999"/>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blue machine with a screen and a screen&#10;&#10;AI-generated content may be incorrect.">
            <a:extLst>
              <a:ext uri="{FF2B5EF4-FFF2-40B4-BE49-F238E27FC236}">
                <a16:creationId xmlns:a16="http://schemas.microsoft.com/office/drawing/2014/main" id="{AC75D08B-FCCA-D751-F1A9-66765C58D866}"/>
              </a:ext>
            </a:extLst>
          </p:cNvPr>
          <p:cNvPicPr>
            <a:picLocks noChangeAspect="1"/>
          </p:cNvPicPr>
          <p:nvPr/>
        </p:nvPicPr>
        <p:blipFill>
          <a:blip r:embed="rId3">
            <a:extLst>
              <a:ext uri="{28A0092B-C50C-407E-A947-70E740481C1C}">
                <a14:useLocalDpi xmlns:a14="http://schemas.microsoft.com/office/drawing/2010/main" val="0"/>
              </a:ext>
            </a:extLst>
          </a:blip>
          <a:srcRect b="772"/>
          <a:stretch>
            <a:fillRect/>
          </a:stretch>
        </p:blipFill>
        <p:spPr>
          <a:xfrm>
            <a:off x="7082576" y="521098"/>
            <a:ext cx="4122847" cy="5815802"/>
          </a:xfrm>
          <a:prstGeom prst="rect">
            <a:avLst/>
          </a:prstGeom>
        </p:spPr>
      </p:pic>
    </p:spTree>
    <p:custDataLst>
      <p:tags r:id="rId1"/>
    </p:custDataLst>
    <p:extLst>
      <p:ext uri="{BB962C8B-B14F-4D97-AF65-F5344CB8AC3E}">
        <p14:creationId xmlns:p14="http://schemas.microsoft.com/office/powerpoint/2010/main" val="12835705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98F1FCA-DFBC-9A2E-3A75-4260D574614A}"/>
              </a:ext>
            </a:extLst>
          </p:cNvPr>
          <p:cNvSpPr>
            <a:spLocks noGrp="1"/>
          </p:cNvSpPr>
          <p:nvPr>
            <p:ph type="title"/>
          </p:nvPr>
        </p:nvSpPr>
        <p:spPr/>
        <p:txBody>
          <a:bodyPr/>
          <a:lstStyle/>
          <a:p>
            <a:r>
              <a:rPr lang="en-US"/>
              <a:t>Electromagnetic Spectrum</a:t>
            </a:r>
          </a:p>
        </p:txBody>
      </p:sp>
      <p:sp>
        <p:nvSpPr>
          <p:cNvPr id="8" name="Subtitle 7">
            <a:extLst>
              <a:ext uri="{FF2B5EF4-FFF2-40B4-BE49-F238E27FC236}">
                <a16:creationId xmlns:a16="http://schemas.microsoft.com/office/drawing/2014/main" id="{BDC8FE2C-DAAA-CC99-F105-2F34DE7BA803}"/>
              </a:ext>
            </a:extLst>
          </p:cNvPr>
          <p:cNvSpPr>
            <a:spLocks noGrp="1"/>
          </p:cNvSpPr>
          <p:nvPr>
            <p:ph type="subTitle" idx="13"/>
          </p:nvPr>
        </p:nvSpPr>
        <p:spPr>
          <a:xfrm>
            <a:off x="640079" y="1108834"/>
            <a:ext cx="8806161" cy="346243"/>
          </a:xfrm>
        </p:spPr>
        <p:txBody>
          <a:bodyPr/>
          <a:lstStyle/>
          <a:p>
            <a:r>
              <a:rPr lang="en-US" sz="1800" dirty="0"/>
              <a:t>The eCO2</a:t>
            </a:r>
            <a:r>
              <a:rPr lang="en-US" sz="1800" dirty="0">
                <a:effectLst/>
              </a:rPr>
              <a:t>™</a:t>
            </a:r>
            <a:r>
              <a:rPr lang="en-US" sz="1800" dirty="0"/>
              <a:t> 3D</a:t>
            </a:r>
            <a:r>
              <a:rPr lang="en-US" sz="1800" dirty="0">
                <a:effectLst/>
              </a:rPr>
              <a:t> laser </a:t>
            </a:r>
            <a:r>
              <a:rPr lang="en-US" sz="1800" dirty="0"/>
              <a:t>system targets water using the 10,600 nm wavelength.</a:t>
            </a:r>
          </a:p>
        </p:txBody>
      </p:sp>
      <p:pic>
        <p:nvPicPr>
          <p:cNvPr id="16" name="Picture 15" descr="A diagram of a color spectrum&#10;&#10;Description automatically generated">
            <a:extLst>
              <a:ext uri="{FF2B5EF4-FFF2-40B4-BE49-F238E27FC236}">
                <a16:creationId xmlns:a16="http://schemas.microsoft.com/office/drawing/2014/main" id="{1F1A6D83-A4A6-B9A0-C7EB-8D1F5B8ACC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0517" y="2003717"/>
            <a:ext cx="8806161" cy="3745449"/>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428787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alpha val="98000"/>
          </a:schemeClr>
        </a:solidFill>
        <a:effectLst/>
      </p:bgPr>
    </p:bg>
    <p:spTree>
      <p:nvGrpSpPr>
        <p:cNvPr id="1" name=""/>
        <p:cNvGrpSpPr/>
        <p:nvPr/>
      </p:nvGrpSpPr>
      <p:grpSpPr>
        <a:xfrm>
          <a:off x="0" y="0"/>
          <a:ext cx="0" cy="0"/>
          <a:chOff x="0" y="0"/>
          <a:chExt cx="0" cy="0"/>
        </a:xfrm>
      </p:grpSpPr>
      <p:sp>
        <p:nvSpPr>
          <p:cNvPr id="11" name="Content Placeholder 8">
            <a:extLst>
              <a:ext uri="{FF2B5EF4-FFF2-40B4-BE49-F238E27FC236}">
                <a16:creationId xmlns:a16="http://schemas.microsoft.com/office/drawing/2014/main" id="{9239F8FC-1A40-4A1C-5B0D-478FDED9B5CE}"/>
              </a:ext>
            </a:extLst>
          </p:cNvPr>
          <p:cNvSpPr txBox="1">
            <a:spLocks/>
          </p:cNvSpPr>
          <p:nvPr/>
        </p:nvSpPr>
        <p:spPr>
          <a:xfrm>
            <a:off x="6558462" y="1008107"/>
            <a:ext cx="5181600" cy="4351338"/>
          </a:xfrm>
          <a:prstGeom prst="rect">
            <a:avLst/>
          </a:prstGeom>
          <a:solidFill>
            <a:schemeClr val="accent1">
              <a:alpha val="75000"/>
            </a:schemeClr>
          </a:solidFill>
          <a:ln>
            <a:solidFill>
              <a:schemeClr val="lt1"/>
            </a:solidFill>
          </a:ln>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t>     </a:t>
            </a:r>
          </a:p>
          <a:p>
            <a:pPr marL="0" indent="0">
              <a:buFont typeface="Arial" panose="020B0604020202020204" pitchFamily="34" charset="0"/>
              <a:buNone/>
            </a:pPr>
            <a:r>
              <a:rPr lang="en-US" sz="3800">
                <a:latin typeface="+mj-lt"/>
              </a:rPr>
              <a:t>     Treatment</a:t>
            </a:r>
          </a:p>
          <a:p>
            <a:pPr marL="0" indent="0">
              <a:buFont typeface="Arial" panose="020B0604020202020204" pitchFamily="34" charset="0"/>
              <a:buNone/>
            </a:pPr>
            <a:r>
              <a:rPr lang="en-US" sz="3800">
                <a:latin typeface="+mj-lt"/>
              </a:rPr>
              <a:t>     Techniques</a:t>
            </a:r>
          </a:p>
        </p:txBody>
      </p:sp>
    </p:spTree>
    <p:custDataLst>
      <p:tags r:id="rId1"/>
    </p:custDataLst>
    <p:extLst>
      <p:ext uri="{BB962C8B-B14F-4D97-AF65-F5344CB8AC3E}">
        <p14:creationId xmlns:p14="http://schemas.microsoft.com/office/powerpoint/2010/main" val="2731918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achine with a screen and a monitor&#10;&#10;AI-generated content may be incorrect.">
            <a:extLst>
              <a:ext uri="{FF2B5EF4-FFF2-40B4-BE49-F238E27FC236}">
                <a16:creationId xmlns:a16="http://schemas.microsoft.com/office/drawing/2014/main" id="{ECAFB096-2EC3-6EA2-EA02-75D8C430B0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3910" y="0"/>
            <a:ext cx="4898571" cy="6858000"/>
          </a:xfrm>
          <a:prstGeom prst="rect">
            <a:avLst/>
          </a:prstGeom>
        </p:spPr>
      </p:pic>
      <p:sp>
        <p:nvSpPr>
          <p:cNvPr id="2" name="Title 1">
            <a:extLst>
              <a:ext uri="{FF2B5EF4-FFF2-40B4-BE49-F238E27FC236}">
                <a16:creationId xmlns:a16="http://schemas.microsoft.com/office/drawing/2014/main" id="{EB755CDD-D2F5-7D8F-FAC0-76CA0FDA8F32}"/>
              </a:ext>
            </a:extLst>
          </p:cNvPr>
          <p:cNvSpPr>
            <a:spLocks noGrp="1"/>
          </p:cNvSpPr>
          <p:nvPr>
            <p:ph type="title"/>
          </p:nvPr>
        </p:nvSpPr>
        <p:spPr/>
        <p:txBody>
          <a:bodyPr/>
          <a:lstStyle/>
          <a:p>
            <a:r>
              <a:rPr lang="en-US" dirty="0">
                <a:solidFill>
                  <a:schemeClr val="accent1"/>
                </a:solidFill>
              </a:rPr>
              <a:t>Learning Objectives</a:t>
            </a:r>
          </a:p>
        </p:txBody>
      </p:sp>
      <p:sp>
        <p:nvSpPr>
          <p:cNvPr id="3" name="Content Placeholder 2">
            <a:extLst>
              <a:ext uri="{FF2B5EF4-FFF2-40B4-BE49-F238E27FC236}">
                <a16:creationId xmlns:a16="http://schemas.microsoft.com/office/drawing/2014/main" id="{1B96CB87-BD5D-B39D-BA28-7E94F77851DC}"/>
              </a:ext>
            </a:extLst>
          </p:cNvPr>
          <p:cNvSpPr>
            <a:spLocks noGrp="1"/>
          </p:cNvSpPr>
          <p:nvPr>
            <p:ph idx="4294967295"/>
          </p:nvPr>
        </p:nvSpPr>
        <p:spPr>
          <a:xfrm>
            <a:off x="706171" y="1634513"/>
            <a:ext cx="5197475" cy="4162425"/>
          </a:xfrm>
        </p:spPr>
        <p:txBody>
          <a:bodyPr>
            <a:normAutofit/>
          </a:bodyPr>
          <a:lstStyle/>
          <a:p>
            <a:pPr>
              <a:spcAft>
                <a:spcPts val="1200"/>
              </a:spcAft>
              <a:buClr>
                <a:schemeClr val="accent1"/>
              </a:buClr>
            </a:pPr>
            <a:r>
              <a:rPr lang="en-US" sz="2200" dirty="0"/>
              <a:t>System Overview</a:t>
            </a:r>
          </a:p>
          <a:p>
            <a:pPr>
              <a:spcAft>
                <a:spcPts val="1200"/>
              </a:spcAft>
              <a:buClr>
                <a:schemeClr val="accent1"/>
              </a:buClr>
            </a:pPr>
            <a:r>
              <a:rPr lang="en-US" sz="2200" dirty="0"/>
              <a:t>Patient Assessment &amp; Consultation</a:t>
            </a:r>
          </a:p>
          <a:p>
            <a:pPr>
              <a:spcAft>
                <a:spcPts val="1200"/>
              </a:spcAft>
              <a:buClr>
                <a:schemeClr val="accent1"/>
              </a:buClr>
            </a:pPr>
            <a:r>
              <a:rPr lang="en-US" sz="2200" dirty="0"/>
              <a:t>Clinical Use of the Device</a:t>
            </a:r>
          </a:p>
          <a:p>
            <a:pPr>
              <a:spcAft>
                <a:spcPts val="1200"/>
              </a:spcAft>
              <a:buClr>
                <a:schemeClr val="accent1"/>
              </a:buClr>
            </a:pPr>
            <a:r>
              <a:rPr lang="en-US" sz="2200" dirty="0"/>
              <a:t>Treatment Techniques</a:t>
            </a:r>
          </a:p>
        </p:txBody>
      </p:sp>
    </p:spTree>
    <p:custDataLst>
      <p:tags r:id="rId1"/>
    </p:custDataLst>
    <p:extLst>
      <p:ext uri="{BB962C8B-B14F-4D97-AF65-F5344CB8AC3E}">
        <p14:creationId xmlns:p14="http://schemas.microsoft.com/office/powerpoint/2010/main" val="33737833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8">
            <a:extLst>
              <a:ext uri="{FF2B5EF4-FFF2-40B4-BE49-F238E27FC236}">
                <a16:creationId xmlns:a16="http://schemas.microsoft.com/office/drawing/2014/main" id="{9B145D5C-4328-2617-24C7-7418319723E4}"/>
              </a:ext>
            </a:extLst>
          </p:cNvPr>
          <p:cNvSpPr txBox="1">
            <a:spLocks/>
          </p:cNvSpPr>
          <p:nvPr/>
        </p:nvSpPr>
        <p:spPr>
          <a:xfrm>
            <a:off x="321365" y="1027906"/>
            <a:ext cx="5181600" cy="4351338"/>
          </a:xfrm>
          <a:prstGeom prst="rect">
            <a:avLst/>
          </a:prstGeom>
          <a:solidFill>
            <a:schemeClr val="accent1">
              <a:alpha val="75000"/>
            </a:schemeClr>
          </a:solidFill>
          <a:ln>
            <a:solidFill>
              <a:schemeClr val="lt1"/>
            </a:solidFill>
          </a:ln>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     </a:t>
            </a:r>
          </a:p>
          <a:p>
            <a:pPr marL="0" indent="0">
              <a:buFont typeface="Arial" panose="020B0604020202020204" pitchFamily="34" charset="0"/>
              <a:buNone/>
            </a:pPr>
            <a:r>
              <a:rPr lang="en-US" sz="3800" dirty="0">
                <a:latin typeface="+mj-lt"/>
              </a:rPr>
              <a:t>    Scanner </a:t>
            </a:r>
          </a:p>
          <a:p>
            <a:pPr marL="0" indent="0">
              <a:buFont typeface="Arial" panose="020B0604020202020204" pitchFamily="34" charset="0"/>
              <a:buNone/>
            </a:pPr>
            <a:r>
              <a:rPr lang="en-US" sz="3800" dirty="0">
                <a:latin typeface="+mj-lt"/>
              </a:rPr>
              <a:t>    Handpiece</a:t>
            </a:r>
          </a:p>
        </p:txBody>
      </p:sp>
    </p:spTree>
    <p:custDataLst>
      <p:tags r:id="rId1"/>
    </p:custDataLst>
    <p:extLst>
      <p:ext uri="{BB962C8B-B14F-4D97-AF65-F5344CB8AC3E}">
        <p14:creationId xmlns:p14="http://schemas.microsoft.com/office/powerpoint/2010/main" val="328089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48835-7BB4-41B9-4AC2-A7E38662B425}"/>
            </a:ext>
          </a:extLst>
        </p:cNvPr>
        <p:cNvGrpSpPr/>
        <p:nvPr/>
      </p:nvGrpSpPr>
      <p:grpSpPr>
        <a:xfrm>
          <a:off x="0" y="0"/>
          <a:ext cx="0" cy="0"/>
          <a:chOff x="0" y="0"/>
          <a:chExt cx="0" cy="0"/>
        </a:xfrm>
      </p:grpSpPr>
      <p:pic>
        <p:nvPicPr>
          <p:cNvPr id="12" name="Picture 11" descr="A hair dryer being used to remove hair&#10;&#10;AI-generated content may be incorrect.">
            <a:extLst>
              <a:ext uri="{FF2B5EF4-FFF2-40B4-BE49-F238E27FC236}">
                <a16:creationId xmlns:a16="http://schemas.microsoft.com/office/drawing/2014/main" id="{B47C0CC9-3537-CB45-9025-6B44DBA0CC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2558" y="1850623"/>
            <a:ext cx="1746504" cy="1746504"/>
          </a:xfrm>
          <a:prstGeom prst="rect">
            <a:avLst/>
          </a:prstGeom>
        </p:spPr>
      </p:pic>
      <p:pic>
        <p:nvPicPr>
          <p:cNvPr id="6" name="Picture 5" descr="A person using a hair dryer&#10;&#10;AI-generated content may be incorrect.">
            <a:extLst>
              <a:ext uri="{FF2B5EF4-FFF2-40B4-BE49-F238E27FC236}">
                <a16:creationId xmlns:a16="http://schemas.microsoft.com/office/drawing/2014/main" id="{E7300BE0-4331-6CAB-6A28-BDF55AC367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1215" y="3946556"/>
            <a:ext cx="1746505" cy="1746505"/>
          </a:xfrm>
          <a:prstGeom prst="rect">
            <a:avLst/>
          </a:prstGeom>
        </p:spPr>
      </p:pic>
      <p:sp>
        <p:nvSpPr>
          <p:cNvPr id="3" name="Title 2">
            <a:extLst>
              <a:ext uri="{FF2B5EF4-FFF2-40B4-BE49-F238E27FC236}">
                <a16:creationId xmlns:a16="http://schemas.microsoft.com/office/drawing/2014/main" id="{7470EB74-81F4-7FE9-9970-39F812888089}"/>
              </a:ext>
            </a:extLst>
          </p:cNvPr>
          <p:cNvSpPr>
            <a:spLocks noGrp="1"/>
          </p:cNvSpPr>
          <p:nvPr>
            <p:ph type="title"/>
          </p:nvPr>
        </p:nvSpPr>
        <p:spPr/>
        <p:txBody>
          <a:bodyPr/>
          <a:lstStyle/>
          <a:p>
            <a:r>
              <a:rPr lang="en-US" dirty="0"/>
              <a:t>Scanner Handpiece Operation Modes</a:t>
            </a:r>
          </a:p>
        </p:txBody>
      </p:sp>
      <p:sp>
        <p:nvSpPr>
          <p:cNvPr id="5" name="Content Placeholder 4">
            <a:extLst>
              <a:ext uri="{FF2B5EF4-FFF2-40B4-BE49-F238E27FC236}">
                <a16:creationId xmlns:a16="http://schemas.microsoft.com/office/drawing/2014/main" id="{404ED861-8A6C-3ECA-1426-D6708B3A8972}"/>
              </a:ext>
            </a:extLst>
          </p:cNvPr>
          <p:cNvSpPr>
            <a:spLocks noGrp="1"/>
          </p:cNvSpPr>
          <p:nvPr>
            <p:ph idx="1"/>
          </p:nvPr>
        </p:nvSpPr>
        <p:spPr>
          <a:xfrm>
            <a:off x="631888" y="1857771"/>
            <a:ext cx="7344794" cy="4164744"/>
          </a:xfrm>
        </p:spPr>
        <p:txBody>
          <a:bodyPr>
            <a:normAutofit/>
          </a:bodyPr>
          <a:lstStyle/>
          <a:p>
            <a:pPr marL="285750" indent="-285750">
              <a:buClr>
                <a:schemeClr val="accent1"/>
              </a:buClr>
              <a:buFont typeface="Arial" panose="020B0604020202020204" pitchFamily="34" charset="0"/>
              <a:buChar char="•"/>
            </a:pPr>
            <a:r>
              <a:rPr lang="en-US" b="1" dirty="0"/>
              <a:t>STATIC mode:</a:t>
            </a:r>
          </a:p>
          <a:p>
            <a:pPr marL="631825" lvl="1" indent="-285750">
              <a:buClr>
                <a:schemeClr val="accent1"/>
              </a:buClr>
            </a:pPr>
            <a:r>
              <a:rPr lang="en-US" b="1" dirty="0"/>
              <a:t>Laser will fire a single complete pulse if either the footswitch is depressed, or the Skin Sensor is enabled, and the tip is in contact with the skin while the footswitch is depressed. </a:t>
            </a:r>
          </a:p>
          <a:p>
            <a:pPr marL="631825" lvl="1" indent="-285750">
              <a:buClr>
                <a:schemeClr val="accent1"/>
              </a:buClr>
            </a:pPr>
            <a:r>
              <a:rPr lang="en-US" b="1" dirty="0"/>
              <a:t>Keep the handpiece stationary until each laser pulse is complete. </a:t>
            </a:r>
          </a:p>
          <a:p>
            <a:pPr marL="631825" lvl="1" indent="-285750">
              <a:buClr>
                <a:schemeClr val="accent1"/>
              </a:buClr>
            </a:pPr>
            <a:r>
              <a:rPr lang="en-US" b="1" dirty="0"/>
              <a:t>Used for the stamping technique. </a:t>
            </a:r>
          </a:p>
          <a:p>
            <a:pPr marL="285750" indent="-285750">
              <a:buClr>
                <a:schemeClr val="accent1"/>
              </a:buClr>
              <a:buFont typeface="Arial" panose="020B0604020202020204" pitchFamily="34" charset="0"/>
              <a:buChar char="•"/>
            </a:pPr>
            <a:r>
              <a:rPr lang="en-US" b="1" dirty="0"/>
              <a:t>DYNAMIC mode:</a:t>
            </a:r>
          </a:p>
          <a:p>
            <a:pPr marL="631825" lvl="1" indent="-285750">
              <a:buClr>
                <a:schemeClr val="accent1"/>
              </a:buClr>
            </a:pPr>
            <a:r>
              <a:rPr lang="en-US" b="1" dirty="0"/>
              <a:t>Laser will fire continuously while either the footswitch is depressed, or the Skin Sensor is enabled, and the tip is in contact with the skin while the footswitch is depressed. </a:t>
            </a:r>
          </a:p>
          <a:p>
            <a:pPr marL="631825" lvl="1" indent="-285750">
              <a:buClr>
                <a:schemeClr val="accent1"/>
              </a:buClr>
            </a:pPr>
            <a:r>
              <a:rPr lang="en-US" b="1" dirty="0"/>
              <a:t>Keep the handpiece perpendicular and adjust the angle of your hand to follow the contour of the patient’s skin as you move across the treatment area. </a:t>
            </a:r>
          </a:p>
          <a:p>
            <a:pPr marL="631825" lvl="1" indent="-285750">
              <a:buClr>
                <a:schemeClr val="accent1"/>
              </a:buClr>
            </a:pPr>
            <a:r>
              <a:rPr lang="en-US" b="1"/>
              <a:t>Used </a:t>
            </a:r>
            <a:r>
              <a:rPr lang="en-US" b="1" dirty="0"/>
              <a:t>for the painting/airbrush technique.</a:t>
            </a:r>
            <a:endParaRPr lang="en-US" dirty="0"/>
          </a:p>
          <a:p>
            <a:pPr marL="285750" indent="-285750">
              <a:buClr>
                <a:schemeClr val="accent1"/>
              </a:buClr>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sp>
        <p:nvSpPr>
          <p:cNvPr id="7" name="TextBox 6">
            <a:extLst>
              <a:ext uri="{FF2B5EF4-FFF2-40B4-BE49-F238E27FC236}">
                <a16:creationId xmlns:a16="http://schemas.microsoft.com/office/drawing/2014/main" id="{E2002B7E-1B53-3B66-FDE1-8CC23F2BD0E4}"/>
              </a:ext>
            </a:extLst>
          </p:cNvPr>
          <p:cNvSpPr txBox="1"/>
          <p:nvPr/>
        </p:nvSpPr>
        <p:spPr>
          <a:xfrm>
            <a:off x="6413758" y="6306208"/>
            <a:ext cx="5697599" cy="677108"/>
          </a:xfrm>
          <a:prstGeom prst="rect">
            <a:avLst/>
          </a:prstGeom>
          <a:noFill/>
        </p:spPr>
        <p:txBody>
          <a:bodyPr wrap="square" rtlCol="0">
            <a:spAutoFit/>
          </a:bodyPr>
          <a:lstStyle/>
          <a:p>
            <a:r>
              <a:rPr lang="en-US" sz="1000" dirty="0">
                <a:effectLst/>
              </a:rPr>
              <a:t>This information has been developed in collaboration with operators who are experienced in using the device and/or from medical literature. It is only intended as a general guide.</a:t>
            </a:r>
          </a:p>
          <a:p>
            <a:endParaRPr lang="en-US" dirty="0"/>
          </a:p>
        </p:txBody>
      </p:sp>
      <p:sp>
        <p:nvSpPr>
          <p:cNvPr id="10" name="TextBox 9">
            <a:extLst>
              <a:ext uri="{FF2B5EF4-FFF2-40B4-BE49-F238E27FC236}">
                <a16:creationId xmlns:a16="http://schemas.microsoft.com/office/drawing/2014/main" id="{E741347D-98E9-00F7-F1D9-9E2912C96AFE}"/>
              </a:ext>
            </a:extLst>
          </p:cNvPr>
          <p:cNvSpPr txBox="1"/>
          <p:nvPr/>
        </p:nvSpPr>
        <p:spPr>
          <a:xfrm>
            <a:off x="9199387" y="5764141"/>
            <a:ext cx="1870163" cy="307777"/>
          </a:xfrm>
          <a:prstGeom prst="rect">
            <a:avLst/>
          </a:prstGeom>
          <a:noFill/>
        </p:spPr>
        <p:txBody>
          <a:bodyPr wrap="square">
            <a:spAutoFit/>
          </a:bodyPr>
          <a:lstStyle/>
          <a:p>
            <a:pPr algn="ctr"/>
            <a:r>
              <a:rPr lang="en-US" sz="1400" b="1" dirty="0"/>
              <a:t>Correct Placement</a:t>
            </a:r>
            <a:endParaRPr lang="en-US" sz="1400" dirty="0"/>
          </a:p>
        </p:txBody>
      </p:sp>
      <p:sp>
        <p:nvSpPr>
          <p:cNvPr id="11" name="TextBox 10">
            <a:extLst>
              <a:ext uri="{FF2B5EF4-FFF2-40B4-BE49-F238E27FC236}">
                <a16:creationId xmlns:a16="http://schemas.microsoft.com/office/drawing/2014/main" id="{E2074026-E5DB-BF84-E12D-12E55D23A7D2}"/>
              </a:ext>
            </a:extLst>
          </p:cNvPr>
          <p:cNvSpPr txBox="1"/>
          <p:nvPr/>
        </p:nvSpPr>
        <p:spPr>
          <a:xfrm>
            <a:off x="9143388" y="3567699"/>
            <a:ext cx="1984841" cy="307777"/>
          </a:xfrm>
          <a:prstGeom prst="rect">
            <a:avLst/>
          </a:prstGeom>
          <a:noFill/>
        </p:spPr>
        <p:txBody>
          <a:bodyPr wrap="square">
            <a:spAutoFit/>
          </a:bodyPr>
          <a:lstStyle/>
          <a:p>
            <a:pPr algn="ctr"/>
            <a:r>
              <a:rPr lang="en-US" sz="1400" b="1" dirty="0"/>
              <a:t>Incorrect Placement</a:t>
            </a:r>
            <a:endParaRPr lang="en-US" sz="1400" dirty="0"/>
          </a:p>
        </p:txBody>
      </p:sp>
    </p:spTree>
    <p:custDataLst>
      <p:tags r:id="rId1"/>
    </p:custDataLst>
    <p:extLst>
      <p:ext uri="{BB962C8B-B14F-4D97-AF65-F5344CB8AC3E}">
        <p14:creationId xmlns:p14="http://schemas.microsoft.com/office/powerpoint/2010/main" val="42567194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E1D54-B62C-A28E-28F9-A98664AA471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E67A979-3BAC-9FF3-F9F5-B1EB5859705E}"/>
              </a:ext>
            </a:extLst>
          </p:cNvPr>
          <p:cNvSpPr>
            <a:spLocks noGrp="1"/>
          </p:cNvSpPr>
          <p:nvPr>
            <p:ph type="title"/>
          </p:nvPr>
        </p:nvSpPr>
        <p:spPr/>
        <p:txBody>
          <a:bodyPr/>
          <a:lstStyle/>
          <a:p>
            <a:r>
              <a:rPr lang="en-US" dirty="0"/>
              <a:t>Scanner Handpiece Tips</a:t>
            </a:r>
          </a:p>
        </p:txBody>
      </p:sp>
      <p:sp>
        <p:nvSpPr>
          <p:cNvPr id="5" name="Content Placeholder 4">
            <a:extLst>
              <a:ext uri="{FF2B5EF4-FFF2-40B4-BE49-F238E27FC236}">
                <a16:creationId xmlns:a16="http://schemas.microsoft.com/office/drawing/2014/main" id="{4F9B65A6-0D2E-E96C-33CA-03126539BABA}"/>
              </a:ext>
            </a:extLst>
          </p:cNvPr>
          <p:cNvSpPr>
            <a:spLocks noGrp="1"/>
          </p:cNvSpPr>
          <p:nvPr>
            <p:ph idx="1"/>
          </p:nvPr>
        </p:nvSpPr>
        <p:spPr>
          <a:xfrm>
            <a:off x="640080" y="1671515"/>
            <a:ext cx="10928225" cy="4533301"/>
          </a:xfrm>
        </p:spPr>
        <p:txBody>
          <a:bodyPr>
            <a:normAutofit/>
          </a:bodyPr>
          <a:lstStyle/>
          <a:p>
            <a:pPr marL="285750" indent="-285750">
              <a:lnSpc>
                <a:spcPct val="100000"/>
              </a:lnSpc>
              <a:buClr>
                <a:schemeClr val="accent1"/>
              </a:buClr>
              <a:buFont typeface="Arial" panose="020B0604020202020204" pitchFamily="34" charset="0"/>
              <a:buChar char="•"/>
            </a:pPr>
            <a:r>
              <a:rPr lang="en-US" dirty="0">
                <a:effectLst/>
              </a:rPr>
              <a:t>The 120 µm tip generates deep and narrow Micro Ablative Columns (MACs), ideal for scars, deep wrinkles, and tightening.</a:t>
            </a:r>
          </a:p>
          <a:p>
            <a:pPr marL="285750" indent="-285750">
              <a:lnSpc>
                <a:spcPct val="100000"/>
              </a:lnSpc>
              <a:buClr>
                <a:schemeClr val="accent1"/>
              </a:buClr>
              <a:buFont typeface="Arial" panose="020B0604020202020204" pitchFamily="34" charset="0"/>
              <a:buChar char="•"/>
            </a:pPr>
            <a:endParaRPr lang="en-US" dirty="0"/>
          </a:p>
          <a:p>
            <a:pPr marL="285750" indent="-285750">
              <a:lnSpc>
                <a:spcPct val="100000"/>
              </a:lnSpc>
              <a:buClr>
                <a:schemeClr val="accent1"/>
              </a:buClr>
              <a:buFont typeface="Arial" panose="020B0604020202020204" pitchFamily="34" charset="0"/>
              <a:buChar char="•"/>
            </a:pPr>
            <a:endParaRPr lang="en-US" dirty="0">
              <a:effectLst/>
            </a:endParaRPr>
          </a:p>
          <a:p>
            <a:pPr marL="285750" indent="-285750">
              <a:lnSpc>
                <a:spcPct val="100000"/>
              </a:lnSpc>
              <a:buClr>
                <a:schemeClr val="accent1"/>
              </a:buClr>
              <a:buFont typeface="Arial" panose="020B0604020202020204" pitchFamily="34" charset="0"/>
              <a:buChar char="•"/>
            </a:pPr>
            <a:endParaRPr lang="en-US" dirty="0">
              <a:effectLst/>
            </a:endParaRPr>
          </a:p>
          <a:p>
            <a:pPr marL="285750" indent="-285750">
              <a:lnSpc>
                <a:spcPct val="100000"/>
              </a:lnSpc>
              <a:buClr>
                <a:schemeClr val="accent1"/>
              </a:buClr>
              <a:buFont typeface="Arial" panose="020B0604020202020204" pitchFamily="34" charset="0"/>
              <a:buChar char="•"/>
            </a:pPr>
            <a:r>
              <a:rPr lang="en-US" dirty="0">
                <a:effectLst/>
              </a:rPr>
              <a:t>The 300 µm tip generates mid-depth and size MACs, ideal for pigment and fine texture.</a:t>
            </a:r>
            <a:endParaRPr lang="en-US" dirty="0"/>
          </a:p>
          <a:p>
            <a:endParaRPr lang="en-US" dirty="0"/>
          </a:p>
          <a:p>
            <a:pPr>
              <a:buClr>
                <a:schemeClr val="accent1"/>
              </a:buClr>
            </a:pPr>
            <a:endParaRPr lang="en-US" dirty="0"/>
          </a:p>
          <a:p>
            <a:pPr marL="285750" indent="-285750">
              <a:buFont typeface="Arial" panose="020B0604020202020204" pitchFamily="34" charset="0"/>
              <a:buChar char="•"/>
            </a:pPr>
            <a:endParaRPr lang="en-US" dirty="0"/>
          </a:p>
          <a:p>
            <a:pPr marL="285750" indent="-285750">
              <a:buClr>
                <a:schemeClr val="accent1"/>
              </a:buClr>
              <a:buFont typeface="Arial" panose="020B0604020202020204" pitchFamily="34" charset="0"/>
              <a:buChar char="•"/>
            </a:pPr>
            <a:r>
              <a:rPr lang="en-US" dirty="0">
                <a:effectLst/>
              </a:rPr>
              <a:t>The 500 µm tip generates shallow and wide MACs, ideal for skin tone, fine texture, and luminosity.</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sp>
        <p:nvSpPr>
          <p:cNvPr id="7" name="TextBox 6">
            <a:extLst>
              <a:ext uri="{FF2B5EF4-FFF2-40B4-BE49-F238E27FC236}">
                <a16:creationId xmlns:a16="http://schemas.microsoft.com/office/drawing/2014/main" id="{B307F25F-4E7A-D31C-7396-5D8E45B40EF5}"/>
              </a:ext>
            </a:extLst>
          </p:cNvPr>
          <p:cNvSpPr txBox="1"/>
          <p:nvPr/>
        </p:nvSpPr>
        <p:spPr>
          <a:xfrm>
            <a:off x="4834550" y="6497035"/>
            <a:ext cx="7409054" cy="677108"/>
          </a:xfrm>
          <a:prstGeom prst="rect">
            <a:avLst/>
          </a:prstGeom>
          <a:noFill/>
        </p:spPr>
        <p:txBody>
          <a:bodyPr wrap="square" rtlCol="0">
            <a:spAutoFit/>
          </a:bodyPr>
          <a:lstStyle/>
          <a:p>
            <a:r>
              <a:rPr lang="en-US" sz="1000" dirty="0">
                <a:effectLst/>
              </a:rPr>
              <a:t>This information has been developed in collaboration with operators who are experienced in using the device and/or from medical literature. It is only intended as a general guide. Images not to scale. </a:t>
            </a:r>
            <a:r>
              <a:rPr lang="en-US" sz="1000" dirty="0"/>
              <a:t>For illustrative purposes only.</a:t>
            </a:r>
            <a:endParaRPr lang="en-US" sz="1000" dirty="0">
              <a:effectLst/>
            </a:endParaRPr>
          </a:p>
          <a:p>
            <a:endParaRPr lang="en-US" dirty="0"/>
          </a:p>
        </p:txBody>
      </p:sp>
      <p:pic>
        <p:nvPicPr>
          <p:cNvPr id="12" name="Picture 11" descr="A red and white polka dot pattern&#10;&#10;AI-generated content may be incorrect.">
            <a:extLst>
              <a:ext uri="{FF2B5EF4-FFF2-40B4-BE49-F238E27FC236}">
                <a16:creationId xmlns:a16="http://schemas.microsoft.com/office/drawing/2014/main" id="{A70B8727-EE1F-DAE9-9A5B-A062B55DA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9026" y="2296750"/>
            <a:ext cx="1097414" cy="1097414"/>
          </a:xfrm>
          <a:prstGeom prst="rect">
            <a:avLst/>
          </a:prstGeom>
        </p:spPr>
      </p:pic>
      <p:pic>
        <p:nvPicPr>
          <p:cNvPr id="14" name="Picture 13" descr="A red lines on a pink surface&#10;&#10;AI-generated content may be incorrect.">
            <a:extLst>
              <a:ext uri="{FF2B5EF4-FFF2-40B4-BE49-F238E27FC236}">
                <a16:creationId xmlns:a16="http://schemas.microsoft.com/office/drawing/2014/main" id="{C41F8FA5-9D03-187F-A0B7-1484983F85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5562" y="2293041"/>
            <a:ext cx="1097414" cy="1092860"/>
          </a:xfrm>
          <a:prstGeom prst="rect">
            <a:avLst/>
          </a:prstGeom>
        </p:spPr>
      </p:pic>
      <p:pic>
        <p:nvPicPr>
          <p:cNvPr id="16" name="Picture 15" descr="A microscope view of a human body&#10;&#10;AI-generated content may be incorrect.">
            <a:extLst>
              <a:ext uri="{FF2B5EF4-FFF2-40B4-BE49-F238E27FC236}">
                <a16:creationId xmlns:a16="http://schemas.microsoft.com/office/drawing/2014/main" id="{0871B358-0729-468A-DDBC-B1D1AE8B8E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8569" y="2262710"/>
            <a:ext cx="949816" cy="1092860"/>
          </a:xfrm>
          <a:prstGeom prst="rect">
            <a:avLst/>
          </a:prstGeom>
        </p:spPr>
      </p:pic>
      <p:pic>
        <p:nvPicPr>
          <p:cNvPr id="22" name="Picture 21" descr="A red polka dot pattern&#10;&#10;AI-generated content may be incorrect.">
            <a:extLst>
              <a:ext uri="{FF2B5EF4-FFF2-40B4-BE49-F238E27FC236}">
                <a16:creationId xmlns:a16="http://schemas.microsoft.com/office/drawing/2014/main" id="{787A9249-6723-4B38-0BB9-C9F9AC34D3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9026" y="3928002"/>
            <a:ext cx="1091568" cy="1091568"/>
          </a:xfrm>
          <a:prstGeom prst="rect">
            <a:avLst/>
          </a:prstGeom>
        </p:spPr>
      </p:pic>
      <p:pic>
        <p:nvPicPr>
          <p:cNvPr id="24" name="Picture 23" descr="A red and white striped background&#10;&#10;AI-generated content may be incorrect.">
            <a:extLst>
              <a:ext uri="{FF2B5EF4-FFF2-40B4-BE49-F238E27FC236}">
                <a16:creationId xmlns:a16="http://schemas.microsoft.com/office/drawing/2014/main" id="{A2DBB33B-02A6-1325-2FE6-F18C66070C7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25562" y="3928002"/>
            <a:ext cx="1091569" cy="1091569"/>
          </a:xfrm>
          <a:prstGeom prst="rect">
            <a:avLst/>
          </a:prstGeom>
        </p:spPr>
      </p:pic>
      <p:pic>
        <p:nvPicPr>
          <p:cNvPr id="26" name="Picture 25" descr="A microscope view of a body&#10;&#10;AI-generated content may be incorrect.">
            <a:extLst>
              <a:ext uri="{FF2B5EF4-FFF2-40B4-BE49-F238E27FC236}">
                <a16:creationId xmlns:a16="http://schemas.microsoft.com/office/drawing/2014/main" id="{E470A868-C423-8E3B-D304-1D37DCE53D3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48569" y="3928002"/>
            <a:ext cx="949816" cy="1099484"/>
          </a:xfrm>
          <a:prstGeom prst="rect">
            <a:avLst/>
          </a:prstGeom>
        </p:spPr>
      </p:pic>
      <p:pic>
        <p:nvPicPr>
          <p:cNvPr id="28" name="Picture 27" descr="A red and white polka dot pattern&#10;&#10;AI-generated content may be incorrect.">
            <a:extLst>
              <a:ext uri="{FF2B5EF4-FFF2-40B4-BE49-F238E27FC236}">
                <a16:creationId xmlns:a16="http://schemas.microsoft.com/office/drawing/2014/main" id="{AD891E68-F714-32B2-1807-9473D314D0C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69025" y="5377499"/>
            <a:ext cx="1091567" cy="1100189"/>
          </a:xfrm>
          <a:prstGeom prst="rect">
            <a:avLst/>
          </a:prstGeom>
        </p:spPr>
      </p:pic>
      <p:pic>
        <p:nvPicPr>
          <p:cNvPr id="30" name="Picture 29" descr="A close-up of a red and white square&#10;&#10;AI-generated content may be incorrect.">
            <a:extLst>
              <a:ext uri="{FF2B5EF4-FFF2-40B4-BE49-F238E27FC236}">
                <a16:creationId xmlns:a16="http://schemas.microsoft.com/office/drawing/2014/main" id="{2E2C8540-AD46-DE30-FB79-49882C8ED05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25562" y="5377499"/>
            <a:ext cx="1091567" cy="1100162"/>
          </a:xfrm>
          <a:prstGeom prst="rect">
            <a:avLst/>
          </a:prstGeom>
        </p:spPr>
      </p:pic>
      <p:pic>
        <p:nvPicPr>
          <p:cNvPr id="4" name="Picture 3" descr="A plastic pencil sharpener with a black background&#10;&#10;AI-generated content may be incorrect.">
            <a:extLst>
              <a:ext uri="{FF2B5EF4-FFF2-40B4-BE49-F238E27FC236}">
                <a16:creationId xmlns:a16="http://schemas.microsoft.com/office/drawing/2014/main" id="{9B18ABC5-1A60-87B5-B742-818F7A5321F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8380851">
            <a:off x="2138286" y="2150564"/>
            <a:ext cx="1488954" cy="1488954"/>
          </a:xfrm>
          <a:prstGeom prst="rect">
            <a:avLst/>
          </a:prstGeom>
        </p:spPr>
      </p:pic>
      <p:pic>
        <p:nvPicPr>
          <p:cNvPr id="9" name="Picture 8" descr="A plastic sharpener with a handle&#10;&#10;AI-generated content may be incorrect.">
            <a:extLst>
              <a:ext uri="{FF2B5EF4-FFF2-40B4-BE49-F238E27FC236}">
                <a16:creationId xmlns:a16="http://schemas.microsoft.com/office/drawing/2014/main" id="{1B7C945B-E1F7-0ABD-8B13-5515AD751B8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8180384">
            <a:off x="2130637" y="3729711"/>
            <a:ext cx="1453320" cy="1453320"/>
          </a:xfrm>
          <a:prstGeom prst="rect">
            <a:avLst/>
          </a:prstGeom>
        </p:spPr>
      </p:pic>
      <p:pic>
        <p:nvPicPr>
          <p:cNvPr id="11" name="Picture 10" descr="A plastic pencil sharpener with a black background&#10;&#10;AI-generated content may be incorrect.">
            <a:extLst>
              <a:ext uri="{FF2B5EF4-FFF2-40B4-BE49-F238E27FC236}">
                <a16:creationId xmlns:a16="http://schemas.microsoft.com/office/drawing/2014/main" id="{BCE5E0BF-E978-0FDE-43BE-11FB9280FFF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8001383">
            <a:off x="2162243" y="5207061"/>
            <a:ext cx="1441038" cy="1441038"/>
          </a:xfrm>
          <a:prstGeom prst="rect">
            <a:avLst/>
          </a:prstGeom>
        </p:spPr>
      </p:pic>
      <p:pic>
        <p:nvPicPr>
          <p:cNvPr id="6" name="Picture 5">
            <a:extLst>
              <a:ext uri="{FF2B5EF4-FFF2-40B4-BE49-F238E27FC236}">
                <a16:creationId xmlns:a16="http://schemas.microsoft.com/office/drawing/2014/main" id="{DA375FC0-C0A1-8324-99AA-CB979A92B7B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689555" y="5377499"/>
            <a:ext cx="1067844" cy="1099484"/>
          </a:xfrm>
          <a:prstGeom prst="rect">
            <a:avLst/>
          </a:prstGeom>
        </p:spPr>
      </p:pic>
    </p:spTree>
    <p:custDataLst>
      <p:tags r:id="rId1"/>
    </p:custDataLst>
    <p:extLst>
      <p:ext uri="{BB962C8B-B14F-4D97-AF65-F5344CB8AC3E}">
        <p14:creationId xmlns:p14="http://schemas.microsoft.com/office/powerpoint/2010/main" val="3925109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20786-E4CE-592A-D1E5-E4410C989B3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9011E4E-7126-F65A-461E-59B78359F97A}"/>
              </a:ext>
            </a:extLst>
          </p:cNvPr>
          <p:cNvSpPr>
            <a:spLocks noGrp="1"/>
          </p:cNvSpPr>
          <p:nvPr>
            <p:ph type="title"/>
          </p:nvPr>
        </p:nvSpPr>
        <p:spPr/>
        <p:txBody>
          <a:bodyPr/>
          <a:lstStyle/>
          <a:p>
            <a:r>
              <a:rPr lang="en-US" dirty="0"/>
              <a:t>Treatment Guidelines</a:t>
            </a:r>
          </a:p>
        </p:txBody>
      </p:sp>
      <p:sp>
        <p:nvSpPr>
          <p:cNvPr id="5" name="Content Placeholder 4">
            <a:extLst>
              <a:ext uri="{FF2B5EF4-FFF2-40B4-BE49-F238E27FC236}">
                <a16:creationId xmlns:a16="http://schemas.microsoft.com/office/drawing/2014/main" id="{2620D16B-D42B-9700-2FF1-F2B4CBC043E4}"/>
              </a:ext>
            </a:extLst>
          </p:cNvPr>
          <p:cNvSpPr>
            <a:spLocks noGrp="1"/>
          </p:cNvSpPr>
          <p:nvPr>
            <p:ph idx="1"/>
          </p:nvPr>
        </p:nvSpPr>
        <p:spPr/>
        <p:txBody>
          <a:bodyPr>
            <a:normAutofit/>
          </a:bodyPr>
          <a:lstStyle/>
          <a:p>
            <a:pPr marL="285750" indent="-285750">
              <a:buClr>
                <a:schemeClr val="accent1"/>
              </a:buClr>
              <a:buFont typeface="Arial" panose="020B0604020202020204" pitchFamily="34" charset="0"/>
              <a:buChar char="•"/>
            </a:pPr>
            <a:r>
              <a:rPr lang="en-US" dirty="0"/>
              <a:t>Determine the patient's Fitzpatrick Skin Type and treatment goals. Using this information, reference the corresponding settings in the Operator's Manual and/or Quick Start Guide.</a:t>
            </a:r>
          </a:p>
          <a:p>
            <a:pPr marL="285750" indent="-285750">
              <a:buClr>
                <a:schemeClr val="accent1"/>
              </a:buClr>
              <a:buFont typeface="Arial" panose="020B0604020202020204" pitchFamily="34" charset="0"/>
              <a:buChar char="•"/>
            </a:pPr>
            <a:r>
              <a:rPr lang="en-US" dirty="0"/>
              <a:t>Perform test spots at several energy levels to ensure that the expected response is observed. When the patient returns for full treatment several days up to two weeks later, observe that the healing process is as expected. Adjust the treatment parameters accordingly.</a:t>
            </a:r>
          </a:p>
          <a:p>
            <a:pPr marL="285750" indent="-285750">
              <a:buClr>
                <a:schemeClr val="accent1"/>
              </a:buClr>
              <a:buFont typeface="Arial" panose="020B0604020202020204" pitchFamily="34" charset="0"/>
              <a:buChar char="•"/>
            </a:pPr>
            <a:r>
              <a:rPr lang="en-US" dirty="0">
                <a:effectLst/>
              </a:rPr>
              <a:t>If using multiple tips in the same treatment area, use th</a:t>
            </a:r>
            <a:r>
              <a:rPr lang="en-US" dirty="0"/>
              <a:t>e tip </a:t>
            </a:r>
            <a:r>
              <a:rPr lang="en-US" dirty="0">
                <a:effectLst/>
              </a:rPr>
              <a:t>with the deepest depth first.</a:t>
            </a:r>
            <a:endParaRPr lang="en-US" dirty="0"/>
          </a:p>
          <a:p>
            <a:pPr marL="285750" indent="-285750">
              <a:buClr>
                <a:schemeClr val="accent1"/>
              </a:buClr>
              <a:buFont typeface="Arial" panose="020B0604020202020204" pitchFamily="34" charset="0"/>
              <a:buChar char="•"/>
            </a:pPr>
            <a:r>
              <a:rPr lang="en-US" dirty="0">
                <a:effectLst/>
              </a:rPr>
              <a:t>Higher peak power is suggested for acne scars due to the corresponding short pulse duration to ablate the tissue deeply.</a:t>
            </a:r>
            <a:endParaRPr lang="en-US" dirty="0"/>
          </a:p>
          <a:p>
            <a:pPr marL="285750" indent="-285750">
              <a:buClr>
                <a:schemeClr val="accent1"/>
              </a:buClr>
              <a:buFont typeface="Arial" panose="020B0604020202020204" pitchFamily="34" charset="0"/>
              <a:buChar char="•"/>
            </a:pPr>
            <a:r>
              <a:rPr lang="en-US" dirty="0">
                <a:effectLst/>
              </a:rPr>
              <a:t>Lower peak power is suggested for wrinkles due to the corresponding long pulse duration, generating a more significant thermal effect.</a:t>
            </a:r>
            <a:endParaRPr lang="en-US" dirty="0"/>
          </a:p>
          <a:p>
            <a:pPr marL="285750" indent="-285750">
              <a:buClr>
                <a:schemeClr val="accent1"/>
              </a:buClr>
              <a:buFont typeface="Arial" panose="020B0604020202020204" pitchFamily="34" charset="0"/>
              <a:buChar char="•"/>
            </a:pPr>
            <a:r>
              <a:rPr lang="en-US" dirty="0">
                <a:effectLst/>
              </a:rPr>
              <a:t>Lower density and energy settings are suggested for the periorbital, neck, and chest areas.</a:t>
            </a:r>
            <a:endParaRPr lang="en-US" dirty="0"/>
          </a:p>
          <a:p>
            <a:pPr marL="285750" indent="-285750">
              <a:buClr>
                <a:schemeClr val="accent1"/>
              </a:buClr>
              <a:buFont typeface="Arial" panose="020B0604020202020204" pitchFamily="34" charset="0"/>
              <a:buChar char="•"/>
            </a:pPr>
            <a:r>
              <a:rPr lang="en-US" dirty="0">
                <a:effectLst/>
              </a:rPr>
              <a:t>Do not treat over the patient's eyebrows, hairline, or beard hair.</a:t>
            </a:r>
            <a:endParaRPr lang="en-US" dirty="0"/>
          </a:p>
          <a:p>
            <a:pPr marL="285750" indent="-285750">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BD5D3815-3A92-50B5-CE2F-EA1DC8E6EEF8}"/>
              </a:ext>
            </a:extLst>
          </p:cNvPr>
          <p:cNvSpPr txBox="1"/>
          <p:nvPr/>
        </p:nvSpPr>
        <p:spPr>
          <a:xfrm>
            <a:off x="6413758" y="6306208"/>
            <a:ext cx="5697599" cy="677108"/>
          </a:xfrm>
          <a:prstGeom prst="rect">
            <a:avLst/>
          </a:prstGeom>
          <a:noFill/>
        </p:spPr>
        <p:txBody>
          <a:bodyPr wrap="square" rtlCol="0">
            <a:spAutoFit/>
          </a:bodyPr>
          <a:lstStyle/>
          <a:p>
            <a:r>
              <a:rPr lang="en-US" sz="1000" dirty="0">
                <a:effectLst/>
              </a:rPr>
              <a:t>This information has been developed in collaboration with operators who are experienced in using the device and/or from medical literature. It is only intended as a general guide.</a:t>
            </a:r>
          </a:p>
          <a:p>
            <a:endParaRPr lang="en-US" dirty="0"/>
          </a:p>
        </p:txBody>
      </p:sp>
    </p:spTree>
    <p:custDataLst>
      <p:tags r:id="rId1"/>
    </p:custDataLst>
    <p:extLst>
      <p:ext uri="{BB962C8B-B14F-4D97-AF65-F5344CB8AC3E}">
        <p14:creationId xmlns:p14="http://schemas.microsoft.com/office/powerpoint/2010/main" val="2192262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3148C-B9DE-4233-8F78-BF23EFD33DC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A6A52BF-AEA2-AD4D-41AC-3C1E6B463547}"/>
              </a:ext>
            </a:extLst>
          </p:cNvPr>
          <p:cNvSpPr>
            <a:spLocks noGrp="1"/>
          </p:cNvSpPr>
          <p:nvPr>
            <p:ph type="title"/>
          </p:nvPr>
        </p:nvSpPr>
        <p:spPr/>
        <p:txBody>
          <a:bodyPr/>
          <a:lstStyle/>
          <a:p>
            <a:r>
              <a:rPr lang="en-US" dirty="0"/>
              <a:t>Treatment Guidelines</a:t>
            </a:r>
          </a:p>
        </p:txBody>
      </p:sp>
      <p:sp>
        <p:nvSpPr>
          <p:cNvPr id="5" name="Content Placeholder 4">
            <a:extLst>
              <a:ext uri="{FF2B5EF4-FFF2-40B4-BE49-F238E27FC236}">
                <a16:creationId xmlns:a16="http://schemas.microsoft.com/office/drawing/2014/main" id="{EDB73935-0B8A-99F8-2171-21AAC1A63AC0}"/>
              </a:ext>
            </a:extLst>
          </p:cNvPr>
          <p:cNvSpPr>
            <a:spLocks noGrp="1"/>
          </p:cNvSpPr>
          <p:nvPr>
            <p:ph idx="1"/>
          </p:nvPr>
        </p:nvSpPr>
        <p:spPr>
          <a:xfrm>
            <a:off x="631888" y="2011680"/>
            <a:ext cx="4438053" cy="4164744"/>
          </a:xfrm>
        </p:spPr>
        <p:txBody>
          <a:bodyPr>
            <a:normAutofit/>
          </a:bodyPr>
          <a:lstStyle/>
          <a:p>
            <a:pPr marL="285750" indent="-285750">
              <a:buClr>
                <a:schemeClr val="accent1"/>
              </a:buClr>
              <a:buFont typeface="Arial" panose="020B0604020202020204" pitchFamily="34" charset="0"/>
              <a:buChar char="•"/>
            </a:pPr>
            <a:r>
              <a:rPr lang="en-US" dirty="0">
                <a:effectLst/>
              </a:rPr>
              <a:t>If primarily treating with Static mode, follow the treatment with Dynamic mode around the edges to blend the result with the nearby untreated skin.</a:t>
            </a:r>
          </a:p>
          <a:p>
            <a:pPr marL="285750" indent="-285750">
              <a:buClr>
                <a:schemeClr val="accent1"/>
              </a:buClr>
              <a:buFont typeface="Arial" panose="020B0604020202020204" pitchFamily="34" charset="0"/>
              <a:buChar char="•"/>
            </a:pPr>
            <a:r>
              <a:rPr lang="en-US" dirty="0"/>
              <a:t>Treatment Plan:</a:t>
            </a:r>
          </a:p>
          <a:p>
            <a:pPr marL="631825" lvl="1" indent="-285750">
              <a:buClr>
                <a:schemeClr val="accent1"/>
              </a:buClr>
            </a:pPr>
            <a:r>
              <a:rPr lang="en-US" dirty="0"/>
              <a:t>1 to 3 sessions for anti-aging</a:t>
            </a:r>
          </a:p>
          <a:p>
            <a:pPr marL="631825" lvl="1" indent="-285750">
              <a:buClr>
                <a:schemeClr val="accent1"/>
              </a:buClr>
            </a:pPr>
            <a:r>
              <a:rPr lang="en-US" dirty="0"/>
              <a:t>3 to 5 sessions for scars</a:t>
            </a:r>
          </a:p>
          <a:p>
            <a:pPr marL="631825" lvl="1" indent="-285750">
              <a:buClr>
                <a:schemeClr val="accent1"/>
              </a:buClr>
            </a:pPr>
            <a:r>
              <a:rPr lang="en-US" dirty="0"/>
              <a:t>4 to 6 weeks between sessions</a:t>
            </a:r>
          </a:p>
          <a:p>
            <a:pPr marL="631825" lvl="1" indent="-285750">
              <a:buClr>
                <a:schemeClr val="accent1"/>
              </a:buClr>
            </a:pPr>
            <a:r>
              <a:rPr lang="en-US" dirty="0"/>
              <a:t>Regular follow-up visits</a:t>
            </a:r>
          </a:p>
          <a:p>
            <a:pPr marL="285750" indent="-285750">
              <a:buClr>
                <a:schemeClr val="accent1"/>
              </a:buClr>
              <a:buFont typeface="Arial" panose="020B0604020202020204" pitchFamily="34" charset="0"/>
              <a:buChar char="•"/>
            </a:pPr>
            <a:r>
              <a:rPr lang="en-US" dirty="0"/>
              <a:t>Maximal results are generally observed 4 to 6 months after the final treatment.</a:t>
            </a:r>
          </a:p>
          <a:p>
            <a:pPr marL="285750" indent="-285750">
              <a:buClr>
                <a:schemeClr val="accent1"/>
              </a:buClr>
            </a:pPr>
            <a:endParaRPr lang="en-US" dirty="0"/>
          </a:p>
          <a:p>
            <a:pPr marL="285750" indent="-285750">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FBE87AB4-10E0-86B3-18AB-491138E9A65E}"/>
              </a:ext>
            </a:extLst>
          </p:cNvPr>
          <p:cNvSpPr txBox="1"/>
          <p:nvPr/>
        </p:nvSpPr>
        <p:spPr>
          <a:xfrm>
            <a:off x="6413758" y="6306208"/>
            <a:ext cx="5697599" cy="830997"/>
          </a:xfrm>
          <a:prstGeom prst="rect">
            <a:avLst/>
          </a:prstGeom>
          <a:noFill/>
        </p:spPr>
        <p:txBody>
          <a:bodyPr wrap="square" rtlCol="0">
            <a:spAutoFit/>
          </a:bodyPr>
          <a:lstStyle/>
          <a:p>
            <a:r>
              <a:rPr lang="en-US" sz="1000" dirty="0">
                <a:effectLst/>
              </a:rPr>
              <a:t>This information has been developed in collaboration with operators who are experienced in using the device and/or from medical literature. It is only intended as a general guide. </a:t>
            </a:r>
          </a:p>
          <a:p>
            <a:r>
              <a:rPr lang="en-US" sz="1000" dirty="0">
                <a:effectLst/>
              </a:rPr>
              <a:t>Image not to scale. For Illustrative purposes only.</a:t>
            </a:r>
          </a:p>
          <a:p>
            <a:endParaRPr lang="en-US" dirty="0"/>
          </a:p>
        </p:txBody>
      </p:sp>
      <p:pic>
        <p:nvPicPr>
          <p:cNvPr id="4" name="Picture 3" descr="A drawing of a face with a grid of lines&#10;&#10;AI-generated content may be incorrect.">
            <a:extLst>
              <a:ext uri="{FF2B5EF4-FFF2-40B4-BE49-F238E27FC236}">
                <a16:creationId xmlns:a16="http://schemas.microsoft.com/office/drawing/2014/main" id="{CD4CEA27-8765-E49B-6A4E-D2478A8E5E91}"/>
              </a:ext>
            </a:extLst>
          </p:cNvPr>
          <p:cNvPicPr>
            <a:picLocks noChangeAspect="1"/>
          </p:cNvPicPr>
          <p:nvPr/>
        </p:nvPicPr>
        <p:blipFill>
          <a:blip r:embed="rId3">
            <a:extLst>
              <a:ext uri="{28A0092B-C50C-407E-A947-70E740481C1C}">
                <a14:useLocalDpi xmlns:a14="http://schemas.microsoft.com/office/drawing/2010/main" val="0"/>
              </a:ext>
            </a:extLst>
          </a:blip>
          <a:srcRect r="9153"/>
          <a:stretch/>
        </p:blipFill>
        <p:spPr>
          <a:xfrm>
            <a:off x="5558788" y="1517440"/>
            <a:ext cx="3965458" cy="4364986"/>
          </a:xfrm>
          <a:prstGeom prst="rect">
            <a:avLst/>
          </a:prstGeom>
        </p:spPr>
      </p:pic>
    </p:spTree>
    <p:custDataLst>
      <p:tags r:id="rId1"/>
    </p:custDataLst>
    <p:extLst>
      <p:ext uri="{BB962C8B-B14F-4D97-AF65-F5344CB8AC3E}">
        <p14:creationId xmlns:p14="http://schemas.microsoft.com/office/powerpoint/2010/main" val="7449938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5A33B-605B-7ECA-0AC4-DF466F41933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CC46EB-6E0F-EBCD-F03C-22A503430845}"/>
              </a:ext>
            </a:extLst>
          </p:cNvPr>
          <p:cNvSpPr>
            <a:spLocks noGrp="1"/>
          </p:cNvSpPr>
          <p:nvPr>
            <p:ph type="title"/>
          </p:nvPr>
        </p:nvSpPr>
        <p:spPr/>
        <p:txBody>
          <a:bodyPr/>
          <a:lstStyle/>
          <a:p>
            <a:r>
              <a:rPr lang="en-US" dirty="0"/>
              <a:t>Precision Peel Treatment</a:t>
            </a:r>
          </a:p>
        </p:txBody>
      </p:sp>
      <p:sp>
        <p:nvSpPr>
          <p:cNvPr id="5" name="Content Placeholder 4">
            <a:extLst>
              <a:ext uri="{FF2B5EF4-FFF2-40B4-BE49-F238E27FC236}">
                <a16:creationId xmlns:a16="http://schemas.microsoft.com/office/drawing/2014/main" id="{CD823CBE-881E-9272-5E6E-6A86DB2C2C03}"/>
              </a:ext>
            </a:extLst>
          </p:cNvPr>
          <p:cNvSpPr>
            <a:spLocks noGrp="1"/>
          </p:cNvSpPr>
          <p:nvPr>
            <p:ph idx="1"/>
          </p:nvPr>
        </p:nvSpPr>
        <p:spPr>
          <a:xfrm>
            <a:off x="631887" y="1892023"/>
            <a:ext cx="10928225" cy="4164744"/>
          </a:xfrm>
        </p:spPr>
        <p:txBody>
          <a:bodyPr>
            <a:normAutofit/>
          </a:bodyPr>
          <a:lstStyle/>
          <a:p>
            <a:pPr marL="285750" indent="-285750">
              <a:buClr>
                <a:schemeClr val="accent1"/>
              </a:buClr>
              <a:buFont typeface="Arial" panose="020B0604020202020204" pitchFamily="34" charset="0"/>
              <a:buChar char="•"/>
            </a:pPr>
            <a:r>
              <a:rPr lang="en-US" dirty="0">
                <a:effectLst/>
              </a:rPr>
              <a:t>Safe and effective for FST I to IV, </a:t>
            </a:r>
            <a:r>
              <a:rPr lang="en-US" dirty="0"/>
              <a:t>the </a:t>
            </a:r>
            <a:r>
              <a:rPr lang="en-US" dirty="0" err="1"/>
              <a:t>eCO</a:t>
            </a:r>
            <a:r>
              <a:rPr lang="en-US"/>
              <a:t> Tone™ protocol is used to perform the Precision Peel, which lightly </a:t>
            </a:r>
            <a:r>
              <a:rPr lang="en-US">
                <a:effectLst/>
              </a:rPr>
              <a:t>resurfaces </a:t>
            </a:r>
            <a:r>
              <a:rPr lang="en-US" dirty="0">
                <a:effectLst/>
              </a:rPr>
              <a:t>the skin to improve fine lines and sun damage</a:t>
            </a:r>
            <a:r>
              <a:rPr lang="en-US" dirty="0"/>
              <a:t> with the 120, 300, or 500 µm tip</a:t>
            </a:r>
            <a:r>
              <a:rPr lang="en-US" dirty="0">
                <a:effectLst/>
              </a:rPr>
              <a:t>. </a:t>
            </a:r>
          </a:p>
          <a:p>
            <a:pPr marL="285750" indent="-285750">
              <a:buClr>
                <a:schemeClr val="accent1"/>
              </a:buClr>
              <a:buFont typeface="Arial" panose="020B0604020202020204" pitchFamily="34" charset="0"/>
              <a:buChar char="•"/>
            </a:pPr>
            <a:r>
              <a:rPr lang="en-US" dirty="0">
                <a:effectLst/>
              </a:rPr>
              <a:t>This treatment maximizes comfort while minimizing impact on the patient's daily routine and lifestyle.</a:t>
            </a:r>
          </a:p>
          <a:p>
            <a:pPr marL="285750" indent="-285750">
              <a:buClr>
                <a:schemeClr val="accent1"/>
              </a:buClr>
              <a:buFont typeface="Arial" panose="020B0604020202020204" pitchFamily="34" charset="0"/>
              <a:buChar char="•"/>
            </a:pPr>
            <a:r>
              <a:rPr lang="en-US" dirty="0">
                <a:effectLst/>
              </a:rPr>
              <a:t>Patients typically experience only 2 to 3 days of mild redness. </a:t>
            </a:r>
          </a:p>
          <a:p>
            <a:pPr marL="285750" indent="-285750">
              <a:buClr>
                <a:schemeClr val="accent1"/>
              </a:buClr>
              <a:buFont typeface="Arial" panose="020B0604020202020204" pitchFamily="34" charset="0"/>
              <a:buChar char="•"/>
            </a:pPr>
            <a:r>
              <a:rPr lang="en-US" dirty="0">
                <a:effectLst/>
              </a:rPr>
              <a:t>A topical anesthetic is not generally required. Pair with the Zimmer® chiller for enhanced patient comfort.</a:t>
            </a:r>
            <a:endParaRPr lang="en-US" dirty="0"/>
          </a:p>
          <a:p>
            <a:pPr marL="285750" indent="-285750">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9C229D3E-42E9-DC1C-E0B0-617645831686}"/>
              </a:ext>
            </a:extLst>
          </p:cNvPr>
          <p:cNvSpPr txBox="1"/>
          <p:nvPr/>
        </p:nvSpPr>
        <p:spPr>
          <a:xfrm>
            <a:off x="6413758" y="6306208"/>
            <a:ext cx="5697599" cy="677108"/>
          </a:xfrm>
          <a:prstGeom prst="rect">
            <a:avLst/>
          </a:prstGeom>
          <a:noFill/>
        </p:spPr>
        <p:txBody>
          <a:bodyPr wrap="square" rtlCol="0">
            <a:spAutoFit/>
          </a:bodyPr>
          <a:lstStyle/>
          <a:p>
            <a:r>
              <a:rPr lang="en-US" sz="1000" dirty="0">
                <a:effectLst/>
              </a:rPr>
              <a:t>This information has been developed in collaboration with operators who are experienced in using the device and/or from medical literature. It is only intended as a general guide.</a:t>
            </a:r>
          </a:p>
          <a:p>
            <a:endParaRPr lang="en-US" dirty="0"/>
          </a:p>
        </p:txBody>
      </p:sp>
      <p:pic>
        <p:nvPicPr>
          <p:cNvPr id="4" name="Picture 3" descr="A close up of a person's forehead&#10;&#10;AI-generated content may be incorrect.">
            <a:extLst>
              <a:ext uri="{FF2B5EF4-FFF2-40B4-BE49-F238E27FC236}">
                <a16:creationId xmlns:a16="http://schemas.microsoft.com/office/drawing/2014/main" id="{4D2A9E90-121A-1B1F-FCE3-E241E70B6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3443" y="4254092"/>
            <a:ext cx="8220630" cy="1802675"/>
          </a:xfrm>
          <a:prstGeom prst="rect">
            <a:avLst/>
          </a:prstGeom>
        </p:spPr>
      </p:pic>
    </p:spTree>
    <p:custDataLst>
      <p:tags r:id="rId1"/>
    </p:custDataLst>
    <p:extLst>
      <p:ext uri="{BB962C8B-B14F-4D97-AF65-F5344CB8AC3E}">
        <p14:creationId xmlns:p14="http://schemas.microsoft.com/office/powerpoint/2010/main" val="14889639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D91B69-D1E2-D735-6FB2-B77CA57F313C}"/>
              </a:ext>
            </a:extLst>
          </p:cNvPr>
          <p:cNvSpPr>
            <a:spLocks noGrp="1"/>
          </p:cNvSpPr>
          <p:nvPr>
            <p:ph type="title"/>
          </p:nvPr>
        </p:nvSpPr>
        <p:spPr>
          <a:xfrm>
            <a:off x="537882" y="1217986"/>
            <a:ext cx="4920260" cy="4422028"/>
          </a:xfrm>
          <a:solidFill>
            <a:schemeClr val="tx2">
              <a:alpha val="75000"/>
            </a:schemeClr>
          </a:solidFill>
          <a:ln>
            <a:solidFill>
              <a:schemeClr val="bg2"/>
            </a:solidFill>
          </a:ln>
        </p:spPr>
        <p:txBody>
          <a:bodyPr>
            <a:normAutofit/>
          </a:bodyPr>
          <a:lstStyle/>
          <a:p>
            <a:br>
              <a:rPr lang="en-US" dirty="0"/>
            </a:br>
            <a:r>
              <a:rPr lang="en-US" dirty="0"/>
              <a:t>     Before &amp; After</a:t>
            </a:r>
          </a:p>
        </p:txBody>
      </p:sp>
    </p:spTree>
    <p:custDataLst>
      <p:tags r:id="rId1"/>
    </p:custDataLst>
    <p:extLst>
      <p:ext uri="{BB962C8B-B14F-4D97-AF65-F5344CB8AC3E}">
        <p14:creationId xmlns:p14="http://schemas.microsoft.com/office/powerpoint/2010/main" val="12660365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s face before and after surgery&#10;&#10;AI-generated content may be incorrect.">
            <a:extLst>
              <a:ext uri="{FF2B5EF4-FFF2-40B4-BE49-F238E27FC236}">
                <a16:creationId xmlns:a16="http://schemas.microsoft.com/office/drawing/2014/main" id="{68F71DD8-518A-7B0E-5C33-BD9830107D17}"/>
              </a:ext>
            </a:extLst>
          </p:cNvPr>
          <p:cNvPicPr>
            <a:picLocks noChangeAspect="1"/>
          </p:cNvPicPr>
          <p:nvPr/>
        </p:nvPicPr>
        <p:blipFill>
          <a:blip r:embed="rId3">
            <a:extLst>
              <a:ext uri="{28A0092B-C50C-407E-A947-70E740481C1C}">
                <a14:useLocalDpi xmlns:a14="http://schemas.microsoft.com/office/drawing/2010/main" val="0"/>
              </a:ext>
            </a:extLst>
          </a:blip>
          <a:srcRect l="3611" t="4319" r="3930"/>
          <a:stretch/>
        </p:blipFill>
        <p:spPr>
          <a:xfrm>
            <a:off x="2574202" y="1566250"/>
            <a:ext cx="7043596" cy="3977483"/>
          </a:xfrm>
          <a:prstGeom prst="rect">
            <a:avLst/>
          </a:prstGeom>
        </p:spPr>
      </p:pic>
    </p:spTree>
    <p:custDataLst>
      <p:tags r:id="rId1"/>
    </p:custDataLst>
    <p:extLst>
      <p:ext uri="{BB962C8B-B14F-4D97-AF65-F5344CB8AC3E}">
        <p14:creationId xmlns:p14="http://schemas.microsoft.com/office/powerpoint/2010/main" val="29819726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s face before and after surgery&#10;&#10;AI-generated content may be incorrect.">
            <a:extLst>
              <a:ext uri="{FF2B5EF4-FFF2-40B4-BE49-F238E27FC236}">
                <a16:creationId xmlns:a16="http://schemas.microsoft.com/office/drawing/2014/main" id="{40564B65-74DE-0B4A-1EC7-E83EEA0548D4}"/>
              </a:ext>
            </a:extLst>
          </p:cNvPr>
          <p:cNvPicPr>
            <a:picLocks noChangeAspect="1"/>
          </p:cNvPicPr>
          <p:nvPr/>
        </p:nvPicPr>
        <p:blipFill>
          <a:blip r:embed="rId3">
            <a:extLst>
              <a:ext uri="{28A0092B-C50C-407E-A947-70E740481C1C}">
                <a14:useLocalDpi xmlns:a14="http://schemas.microsoft.com/office/drawing/2010/main" val="0"/>
              </a:ext>
            </a:extLst>
          </a:blip>
          <a:srcRect l="3822" t="4789" r="3900"/>
          <a:stretch/>
        </p:blipFill>
        <p:spPr>
          <a:xfrm>
            <a:off x="2498755" y="1611518"/>
            <a:ext cx="7188453" cy="4047322"/>
          </a:xfrm>
          <a:prstGeom prst="rect">
            <a:avLst/>
          </a:prstGeom>
        </p:spPr>
      </p:pic>
    </p:spTree>
    <p:custDataLst>
      <p:tags r:id="rId1"/>
    </p:custDataLst>
    <p:extLst>
      <p:ext uri="{BB962C8B-B14F-4D97-AF65-F5344CB8AC3E}">
        <p14:creationId xmlns:p14="http://schemas.microsoft.com/office/powerpoint/2010/main" val="2532679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54229-F3CB-54A9-7BBC-219DAEFF2F7F}"/>
            </a:ext>
          </a:extLst>
        </p:cNvPr>
        <p:cNvGrpSpPr/>
        <p:nvPr/>
      </p:nvGrpSpPr>
      <p:grpSpPr>
        <a:xfrm>
          <a:off x="0" y="0"/>
          <a:ext cx="0" cy="0"/>
          <a:chOff x="0" y="0"/>
          <a:chExt cx="0" cy="0"/>
        </a:xfrm>
      </p:grpSpPr>
      <p:pic>
        <p:nvPicPr>
          <p:cNvPr id="4" name="Picture 3" descr="A person's neck before and after neck surgery&#10;&#10;AI-generated content may be incorrect.">
            <a:extLst>
              <a:ext uri="{FF2B5EF4-FFF2-40B4-BE49-F238E27FC236}">
                <a16:creationId xmlns:a16="http://schemas.microsoft.com/office/drawing/2014/main" id="{AC19D45B-AF82-00C0-2C87-AA56F67B81D6}"/>
              </a:ext>
            </a:extLst>
          </p:cNvPr>
          <p:cNvPicPr>
            <a:picLocks noChangeAspect="1"/>
          </p:cNvPicPr>
          <p:nvPr/>
        </p:nvPicPr>
        <p:blipFill>
          <a:blip r:embed="rId3">
            <a:extLst>
              <a:ext uri="{28A0092B-C50C-407E-A947-70E740481C1C}">
                <a14:useLocalDpi xmlns:a14="http://schemas.microsoft.com/office/drawing/2010/main" val="0"/>
              </a:ext>
            </a:extLst>
          </a:blip>
          <a:srcRect t="3450" r="1459"/>
          <a:stretch/>
        </p:blipFill>
        <p:spPr>
          <a:xfrm>
            <a:off x="1352385" y="1720158"/>
            <a:ext cx="9348812" cy="3899922"/>
          </a:xfrm>
          <a:prstGeom prst="rect">
            <a:avLst/>
          </a:prstGeom>
        </p:spPr>
      </p:pic>
    </p:spTree>
    <p:custDataLst>
      <p:tags r:id="rId1"/>
    </p:custDataLst>
    <p:extLst>
      <p:ext uri="{BB962C8B-B14F-4D97-AF65-F5344CB8AC3E}">
        <p14:creationId xmlns:p14="http://schemas.microsoft.com/office/powerpoint/2010/main" val="1880363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4974805-97A0-9938-369B-C6CCD518F5A7}"/>
              </a:ext>
            </a:extLst>
          </p:cNvPr>
          <p:cNvSpPr>
            <a:spLocks noGrp="1"/>
          </p:cNvSpPr>
          <p:nvPr>
            <p:ph sz="half" idx="1"/>
          </p:nvPr>
        </p:nvSpPr>
        <p:spPr>
          <a:xfrm>
            <a:off x="331525" y="1083945"/>
            <a:ext cx="5181600" cy="4351338"/>
          </a:xfrm>
          <a:solidFill>
            <a:schemeClr val="accent1">
              <a:alpha val="75000"/>
            </a:schemeClr>
          </a:solidFill>
          <a:ln>
            <a:solidFill>
              <a:schemeClr val="bg2"/>
            </a:solidFill>
          </a:ln>
        </p:spPr>
        <p:txBody>
          <a:bodyPr>
            <a:normAutofit/>
          </a:bodyPr>
          <a:lstStyle/>
          <a:p>
            <a:pPr marL="0" indent="0">
              <a:buNone/>
            </a:pPr>
            <a:r>
              <a:rPr lang="en-US" sz="4200" dirty="0">
                <a:latin typeface="+mj-lt"/>
              </a:rPr>
              <a:t>     </a:t>
            </a:r>
          </a:p>
          <a:p>
            <a:pPr marL="0" indent="0">
              <a:buNone/>
            </a:pPr>
            <a:r>
              <a:rPr lang="en-US" sz="4200" dirty="0">
                <a:latin typeface="+mj-lt"/>
              </a:rPr>
              <a:t>     System </a:t>
            </a:r>
          </a:p>
          <a:p>
            <a:pPr marL="0" indent="0">
              <a:buNone/>
            </a:pPr>
            <a:r>
              <a:rPr lang="en-US" sz="4200" dirty="0">
                <a:latin typeface="+mj-lt"/>
              </a:rPr>
              <a:t>     Overview</a:t>
            </a:r>
          </a:p>
        </p:txBody>
      </p:sp>
    </p:spTree>
    <p:custDataLst>
      <p:tags r:id="rId1"/>
    </p:custDataLst>
    <p:extLst>
      <p:ext uri="{BB962C8B-B14F-4D97-AF65-F5344CB8AC3E}">
        <p14:creationId xmlns:p14="http://schemas.microsoft.com/office/powerpoint/2010/main" val="17571642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27E41F6-00FF-C05D-2596-4B39EBDD3848}"/>
              </a:ext>
            </a:extLst>
          </p:cNvPr>
          <p:cNvSpPr>
            <a:spLocks noGrp="1"/>
          </p:cNvSpPr>
          <p:nvPr>
            <p:ph type="title"/>
          </p:nvPr>
        </p:nvSpPr>
        <p:spPr>
          <a:xfrm>
            <a:off x="543560" y="659765"/>
            <a:ext cx="7063409" cy="1325563"/>
          </a:xfrm>
        </p:spPr>
        <p:txBody>
          <a:bodyPr/>
          <a:lstStyle/>
          <a:p>
            <a:r>
              <a:rPr lang="en-US" dirty="0"/>
              <a:t>Thank You</a:t>
            </a:r>
          </a:p>
        </p:txBody>
      </p:sp>
      <p:sp>
        <p:nvSpPr>
          <p:cNvPr id="7" name="Content Placeholder 6">
            <a:extLst>
              <a:ext uri="{FF2B5EF4-FFF2-40B4-BE49-F238E27FC236}">
                <a16:creationId xmlns:a16="http://schemas.microsoft.com/office/drawing/2014/main" id="{D12BEFF8-183F-A155-C3E8-B0ED7E9DDDCE}"/>
              </a:ext>
            </a:extLst>
          </p:cNvPr>
          <p:cNvSpPr>
            <a:spLocks noGrp="1"/>
          </p:cNvSpPr>
          <p:nvPr>
            <p:ph sz="half" idx="1"/>
          </p:nvPr>
        </p:nvSpPr>
        <p:spPr>
          <a:xfrm>
            <a:off x="543560" y="2309812"/>
            <a:ext cx="5552440" cy="4351338"/>
          </a:xfrm>
        </p:spPr>
        <p:txBody>
          <a:bodyPr>
            <a:normAutofit/>
          </a:bodyPr>
          <a:lstStyle/>
          <a:p>
            <a:pPr marL="0" indent="0">
              <a:buNone/>
            </a:pPr>
            <a:r>
              <a:rPr lang="en-US" sz="1200" dirty="0"/>
              <a:t>Intended for distribution in US only.</a:t>
            </a:r>
          </a:p>
          <a:p>
            <a:pPr marL="0" indent="0">
              <a:buNone/>
            </a:pPr>
            <a:r>
              <a:rPr lang="en-US" sz="1200" dirty="0"/>
              <a:t>Cynosure, LLC and Lutronic Aesthetic, Inc. do not diagnose or treat medical conditions, prescribe treatment protocols, provide medical advice, or otherwise practice medicine. Patient should consult with a qualified healthcare professional for diagnosis and proper treatment protocols/parameters to determine if treatment with any product is right for them. Qualified healthcare professionals are responsible for diagnosis and treatment protocols using products. </a:t>
            </a:r>
          </a:p>
          <a:p>
            <a:pPr marL="0" indent="0">
              <a:buNone/>
            </a:pPr>
            <a:endParaRPr lang="en-US" sz="1200" dirty="0"/>
          </a:p>
          <a:p>
            <a:pPr marL="0" indent="0">
              <a:buNone/>
            </a:pPr>
            <a:r>
              <a:rPr lang="en-US" sz="1200" dirty="0"/>
              <a:t>©2025 CYNOSURE LUTRONIC, INC. All Rights Reserved. </a:t>
            </a:r>
            <a:r>
              <a:rPr lang="en-US" sz="1200"/>
              <a:t>eCO2™ 3D </a:t>
            </a:r>
            <a:r>
              <a:rPr lang="en-US" sz="1200" dirty="0"/>
              <a:t>and Lutronic is a registered trademark of Lutronic Corporation. Cynosure is a registered trademark of Cynosure, LLC.</a:t>
            </a:r>
          </a:p>
        </p:txBody>
      </p:sp>
      <p:cxnSp>
        <p:nvCxnSpPr>
          <p:cNvPr id="9" name="Straight Connector 8">
            <a:extLst>
              <a:ext uri="{FF2B5EF4-FFF2-40B4-BE49-F238E27FC236}">
                <a16:creationId xmlns:a16="http://schemas.microsoft.com/office/drawing/2014/main" id="{FC61A0FB-626E-8897-8A53-7167FFE45519}"/>
              </a:ext>
            </a:extLst>
          </p:cNvPr>
          <p:cNvCxnSpPr/>
          <p:nvPr/>
        </p:nvCxnSpPr>
        <p:spPr>
          <a:xfrm>
            <a:off x="543560" y="335280"/>
            <a:ext cx="5105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034101-0292-3C39-0675-1DB30B99A0F9}"/>
              </a:ext>
            </a:extLst>
          </p:cNvPr>
          <p:cNvCxnSpPr/>
          <p:nvPr/>
        </p:nvCxnSpPr>
        <p:spPr>
          <a:xfrm>
            <a:off x="543560" y="1910080"/>
            <a:ext cx="5105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87584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machine with a screen&#10;&#10;AI-generated content may be incorrect.">
            <a:extLst>
              <a:ext uri="{FF2B5EF4-FFF2-40B4-BE49-F238E27FC236}">
                <a16:creationId xmlns:a16="http://schemas.microsoft.com/office/drawing/2014/main" id="{AEAF6985-459A-5567-7407-09DAFF971B69}"/>
              </a:ext>
            </a:extLst>
          </p:cNvPr>
          <p:cNvPicPr>
            <a:picLocks noChangeAspect="1"/>
          </p:cNvPicPr>
          <p:nvPr/>
        </p:nvPicPr>
        <p:blipFill>
          <a:blip r:embed="rId3">
            <a:extLst>
              <a:ext uri="{28A0092B-C50C-407E-A947-70E740481C1C}">
                <a14:useLocalDpi xmlns:a14="http://schemas.microsoft.com/office/drawing/2010/main" val="0"/>
              </a:ext>
            </a:extLst>
          </a:blip>
          <a:srcRect t="19744" b="26636"/>
          <a:stretch>
            <a:fillRect/>
          </a:stretch>
        </p:blipFill>
        <p:spPr>
          <a:xfrm>
            <a:off x="5599505" y="-1"/>
            <a:ext cx="9135585" cy="6858001"/>
          </a:xfrm>
          <a:prstGeom prst="rect">
            <a:avLst/>
          </a:prstGeom>
        </p:spPr>
      </p:pic>
      <p:sp>
        <p:nvSpPr>
          <p:cNvPr id="7" name="Title 6">
            <a:extLst>
              <a:ext uri="{FF2B5EF4-FFF2-40B4-BE49-F238E27FC236}">
                <a16:creationId xmlns:a16="http://schemas.microsoft.com/office/drawing/2014/main" id="{187196F3-BD59-5775-4A76-B614EDF27710}"/>
              </a:ext>
            </a:extLst>
          </p:cNvPr>
          <p:cNvSpPr>
            <a:spLocks noGrp="1"/>
          </p:cNvSpPr>
          <p:nvPr>
            <p:ph type="title"/>
          </p:nvPr>
        </p:nvSpPr>
        <p:spPr/>
        <p:txBody>
          <a:bodyPr/>
          <a:lstStyle/>
          <a:p>
            <a:r>
              <a:rPr lang="en-US" dirty="0"/>
              <a:t>Indications for Use</a:t>
            </a:r>
          </a:p>
        </p:txBody>
      </p:sp>
      <p:sp>
        <p:nvSpPr>
          <p:cNvPr id="3" name="TextBox 2">
            <a:extLst>
              <a:ext uri="{FF2B5EF4-FFF2-40B4-BE49-F238E27FC236}">
                <a16:creationId xmlns:a16="http://schemas.microsoft.com/office/drawing/2014/main" id="{8F79A3B3-FC95-382E-4ADA-347FA4618D29}"/>
              </a:ext>
            </a:extLst>
          </p:cNvPr>
          <p:cNvSpPr txBox="1"/>
          <p:nvPr/>
        </p:nvSpPr>
        <p:spPr>
          <a:xfrm>
            <a:off x="520181" y="1092789"/>
            <a:ext cx="8252627" cy="338554"/>
          </a:xfrm>
          <a:prstGeom prst="rect">
            <a:avLst/>
          </a:prstGeom>
          <a:noFill/>
        </p:spPr>
        <p:txBody>
          <a:bodyPr wrap="square">
            <a:spAutoFit/>
          </a:bodyPr>
          <a:lstStyle/>
          <a:p>
            <a:r>
              <a:rPr lang="en-US" sz="1500" dirty="0"/>
              <a:t>The </a:t>
            </a:r>
            <a:r>
              <a:rPr lang="en-US" sz="1600" dirty="0"/>
              <a:t>eCO2</a:t>
            </a:r>
            <a:r>
              <a:rPr lang="en-US" sz="1600" dirty="0">
                <a:effectLst/>
              </a:rPr>
              <a:t>™</a:t>
            </a:r>
            <a:r>
              <a:rPr lang="en-US" sz="1600" dirty="0"/>
              <a:t> 3D</a:t>
            </a:r>
            <a:r>
              <a:rPr lang="en-US" sz="1600" dirty="0">
                <a:effectLst/>
              </a:rPr>
              <a:t> laser </a:t>
            </a:r>
            <a:r>
              <a:rPr lang="en-US" sz="1600" dirty="0"/>
              <a:t>system produces a 10,600 nm wavelength.</a:t>
            </a:r>
          </a:p>
        </p:txBody>
      </p:sp>
      <p:sp>
        <p:nvSpPr>
          <p:cNvPr id="11" name="Content Placeholder 7">
            <a:extLst>
              <a:ext uri="{FF2B5EF4-FFF2-40B4-BE49-F238E27FC236}">
                <a16:creationId xmlns:a16="http://schemas.microsoft.com/office/drawing/2014/main" id="{26DAFD33-6090-98A3-C0BA-C2F591A92B08}"/>
              </a:ext>
            </a:extLst>
          </p:cNvPr>
          <p:cNvSpPr>
            <a:spLocks noGrp="1"/>
          </p:cNvSpPr>
          <p:nvPr>
            <p:ph idx="1"/>
          </p:nvPr>
        </p:nvSpPr>
        <p:spPr>
          <a:xfrm>
            <a:off x="639525" y="1720756"/>
            <a:ext cx="7963299" cy="4847830"/>
          </a:xfrm>
        </p:spPr>
        <p:txBody>
          <a:bodyPr vert="horz" lIns="0" tIns="0" rIns="0" bIns="0" rtlCol="0" anchor="t">
            <a:normAutofit/>
          </a:bodyPr>
          <a:lstStyle/>
          <a:p>
            <a:pPr marL="0" indent="0">
              <a:lnSpc>
                <a:spcPct val="150000"/>
              </a:lnSpc>
              <a:buNone/>
            </a:pPr>
            <a:r>
              <a:rPr lang="en-US" sz="1800" dirty="0"/>
              <a:t>The system is indicated for use in dermatological procedures requiring ablation (removal), resurfacing, and coagulation of soft tissue. Additionally, the 120- and 300-micron spot sizes are used in the treatment of wrinkles, rhytides, furrows, fine lines, textural irregularities, pigmented lesions, and vascular dyschromia.</a:t>
            </a:r>
          </a:p>
          <a:p>
            <a:pPr marL="0" indent="0">
              <a:lnSpc>
                <a:spcPct val="150000"/>
              </a:lnSpc>
              <a:buNone/>
            </a:pPr>
            <a:r>
              <a:rPr lang="en-US" sz="1800" dirty="0"/>
              <a:t>The 500-micron tip and the OPTIONAL F50, F100, and Zoom non-fractional handpieces are also indicated for use in skin resurfacing and surgical applications requiring the ablation, vaporization, excision, incision, and coagulation of soft tissue in medical specialties including dermatology, plastic surgery, and podiatry. See the Operator’s Manual for a full list of procedures.</a:t>
            </a:r>
          </a:p>
        </p:txBody>
      </p:sp>
    </p:spTree>
    <p:custDataLst>
      <p:tags r:id="rId1"/>
    </p:custDataLst>
    <p:extLst>
      <p:ext uri="{BB962C8B-B14F-4D97-AF65-F5344CB8AC3E}">
        <p14:creationId xmlns:p14="http://schemas.microsoft.com/office/powerpoint/2010/main" val="532849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1A062-29E7-394A-7549-C92085BE1BA8}"/>
              </a:ext>
            </a:extLst>
          </p:cNvPr>
          <p:cNvSpPr>
            <a:spLocks noGrp="1"/>
          </p:cNvSpPr>
          <p:nvPr>
            <p:ph type="title"/>
          </p:nvPr>
        </p:nvSpPr>
        <p:spPr/>
        <p:txBody>
          <a:bodyPr/>
          <a:lstStyle/>
          <a:p>
            <a:r>
              <a:rPr lang="en-US" dirty="0"/>
              <a:t>Coefficient Scale</a:t>
            </a:r>
          </a:p>
        </p:txBody>
      </p:sp>
      <p:sp>
        <p:nvSpPr>
          <p:cNvPr id="14" name="Subtitle 13">
            <a:extLst>
              <a:ext uri="{FF2B5EF4-FFF2-40B4-BE49-F238E27FC236}">
                <a16:creationId xmlns:a16="http://schemas.microsoft.com/office/drawing/2014/main" id="{806C5633-70BF-E345-415D-B00C2320B040}"/>
              </a:ext>
            </a:extLst>
          </p:cNvPr>
          <p:cNvSpPr>
            <a:spLocks noGrp="1"/>
          </p:cNvSpPr>
          <p:nvPr>
            <p:ph idx="1"/>
          </p:nvPr>
        </p:nvSpPr>
        <p:spPr>
          <a:xfrm>
            <a:off x="639525" y="1329134"/>
            <a:ext cx="8887029" cy="4847830"/>
          </a:xfrm>
        </p:spPr>
        <p:txBody>
          <a:bodyPr>
            <a:normAutofit/>
          </a:bodyPr>
          <a:lstStyle/>
          <a:p>
            <a:pPr marL="0" indent="0">
              <a:buNone/>
            </a:pPr>
            <a:r>
              <a:rPr lang="en-US" sz="1800" dirty="0"/>
              <a:t>The eCO2</a:t>
            </a:r>
            <a:r>
              <a:rPr lang="en-US" sz="1800" dirty="0">
                <a:effectLst/>
              </a:rPr>
              <a:t>™</a:t>
            </a:r>
            <a:r>
              <a:rPr lang="en-US" sz="1800" dirty="0"/>
              <a:t> 3D</a:t>
            </a:r>
            <a:r>
              <a:rPr lang="en-US" sz="1800" dirty="0">
                <a:effectLst/>
              </a:rPr>
              <a:t> laser </a:t>
            </a:r>
            <a:r>
              <a:rPr lang="en-US" sz="1800" dirty="0"/>
              <a:t>system targets water using the 10,600 nm wavelength.</a:t>
            </a:r>
          </a:p>
          <a:p>
            <a:pPr marL="0" indent="0">
              <a:buNone/>
            </a:pPr>
            <a:endParaRPr lang="en-US" sz="1800" dirty="0"/>
          </a:p>
          <a:p>
            <a:endParaRPr lang="en-US" sz="2600" dirty="0"/>
          </a:p>
        </p:txBody>
      </p:sp>
      <p:pic>
        <p:nvPicPr>
          <p:cNvPr id="4" name="Picture 3" descr="A graph of different colors and lines&#10;&#10;Description automatically generated with medium confidence">
            <a:extLst>
              <a:ext uri="{FF2B5EF4-FFF2-40B4-BE49-F238E27FC236}">
                <a16:creationId xmlns:a16="http://schemas.microsoft.com/office/drawing/2014/main" id="{CEFA0002-19AB-E4F1-6F89-70418904E014}"/>
              </a:ext>
            </a:extLst>
          </p:cNvPr>
          <p:cNvPicPr>
            <a:picLocks noChangeAspect="1"/>
          </p:cNvPicPr>
          <p:nvPr/>
        </p:nvPicPr>
        <p:blipFill>
          <a:blip r:embed="rId3">
            <a:extLst>
              <a:ext uri="{28A0092B-C50C-407E-A947-70E740481C1C}">
                <a14:useLocalDpi xmlns:a14="http://schemas.microsoft.com/office/drawing/2010/main" val="0"/>
              </a:ext>
            </a:extLst>
          </a:blip>
          <a:srcRect l="5877" t="12517" r="10246" b="10068"/>
          <a:stretch/>
        </p:blipFill>
        <p:spPr>
          <a:xfrm>
            <a:off x="1936918" y="1903919"/>
            <a:ext cx="8318163" cy="4318462"/>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676970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5FD85-C92A-0A16-55BF-30B69E34A1EE}"/>
              </a:ext>
            </a:extLst>
          </p:cNvPr>
          <p:cNvSpPr>
            <a:spLocks noGrp="1"/>
          </p:cNvSpPr>
          <p:nvPr>
            <p:ph type="title"/>
          </p:nvPr>
        </p:nvSpPr>
        <p:spPr/>
        <p:txBody>
          <a:bodyPr/>
          <a:lstStyle/>
          <a:p>
            <a:r>
              <a:rPr lang="en-US" dirty="0"/>
              <a:t>Device Specifications</a:t>
            </a:r>
          </a:p>
        </p:txBody>
      </p:sp>
      <p:graphicFrame>
        <p:nvGraphicFramePr>
          <p:cNvPr id="3" name="Table 2">
            <a:extLst>
              <a:ext uri="{FF2B5EF4-FFF2-40B4-BE49-F238E27FC236}">
                <a16:creationId xmlns:a16="http://schemas.microsoft.com/office/drawing/2014/main" id="{2236E256-C8E6-E513-82FE-DEF59C557BFB}"/>
              </a:ext>
            </a:extLst>
          </p:cNvPr>
          <p:cNvGraphicFramePr>
            <a:graphicFrameLocks noGrp="1"/>
          </p:cNvGraphicFramePr>
          <p:nvPr>
            <p:extLst>
              <p:ext uri="{D42A27DB-BD31-4B8C-83A1-F6EECF244321}">
                <p14:modId xmlns:p14="http://schemas.microsoft.com/office/powerpoint/2010/main" val="636703601"/>
              </p:ext>
            </p:extLst>
          </p:nvPr>
        </p:nvGraphicFramePr>
        <p:xfrm>
          <a:off x="2074230" y="1673533"/>
          <a:ext cx="8043540" cy="37490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2701204">
                  <a:extLst>
                    <a:ext uri="{9D8B030D-6E8A-4147-A177-3AD203B41FA5}">
                      <a16:colId xmlns:a16="http://schemas.microsoft.com/office/drawing/2014/main" val="1951912158"/>
                    </a:ext>
                  </a:extLst>
                </a:gridCol>
                <a:gridCol w="1154586">
                  <a:extLst>
                    <a:ext uri="{9D8B030D-6E8A-4147-A177-3AD203B41FA5}">
                      <a16:colId xmlns:a16="http://schemas.microsoft.com/office/drawing/2014/main" val="3490016625"/>
                    </a:ext>
                  </a:extLst>
                </a:gridCol>
                <a:gridCol w="1276538">
                  <a:extLst>
                    <a:ext uri="{9D8B030D-6E8A-4147-A177-3AD203B41FA5}">
                      <a16:colId xmlns:a16="http://schemas.microsoft.com/office/drawing/2014/main" val="3020720750"/>
                    </a:ext>
                  </a:extLst>
                </a:gridCol>
                <a:gridCol w="1272535">
                  <a:extLst>
                    <a:ext uri="{9D8B030D-6E8A-4147-A177-3AD203B41FA5}">
                      <a16:colId xmlns:a16="http://schemas.microsoft.com/office/drawing/2014/main" val="4047215705"/>
                    </a:ext>
                  </a:extLst>
                </a:gridCol>
                <a:gridCol w="1638677">
                  <a:extLst>
                    <a:ext uri="{9D8B030D-6E8A-4147-A177-3AD203B41FA5}">
                      <a16:colId xmlns:a16="http://schemas.microsoft.com/office/drawing/2014/main" val="3811065912"/>
                    </a:ext>
                  </a:extLst>
                </a:gridCol>
              </a:tblGrid>
              <a:tr h="370840">
                <a:tc>
                  <a:txBody>
                    <a:bodyPr/>
                    <a:lstStyle/>
                    <a:p>
                      <a:pPr algn="ctr"/>
                      <a:r>
                        <a:rPr lang="en-US" dirty="0">
                          <a:latin typeface="+mj-lt"/>
                        </a:rPr>
                        <a:t>HANDPIECES &amp; TIPS</a:t>
                      </a:r>
                    </a:p>
                  </a:txBody>
                  <a:tcPr/>
                </a:tc>
                <a:tc>
                  <a:txBody>
                    <a:bodyPr/>
                    <a:lstStyle/>
                    <a:p>
                      <a:pPr algn="ctr"/>
                      <a:r>
                        <a:rPr lang="en-US" dirty="0">
                          <a:latin typeface="+mj-lt"/>
                        </a:rPr>
                        <a:t>LASER</a:t>
                      </a:r>
                    </a:p>
                    <a:p>
                      <a:pPr algn="ctr"/>
                      <a:r>
                        <a:rPr lang="en-US" dirty="0">
                          <a:latin typeface="+mj-lt"/>
                        </a:rPr>
                        <a:t>MEDIUM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lt1"/>
                          </a:solidFill>
                          <a:latin typeface="+mj-lt"/>
                          <a:ea typeface="+mn-ea"/>
                          <a:cs typeface="+mn-cs"/>
                        </a:rPr>
                        <a:t>AIMING BEAM</a:t>
                      </a:r>
                      <a:endParaRPr lang="en-US" dirty="0">
                        <a:latin typeface="+mj-lt"/>
                      </a:endParaRPr>
                    </a:p>
                  </a:txBody>
                  <a:tcPr/>
                </a:tc>
                <a:tc>
                  <a:txBody>
                    <a:bodyPr/>
                    <a:lstStyle/>
                    <a:p>
                      <a:pPr algn="ctr"/>
                      <a:r>
                        <a:rPr lang="en-US" sz="1800" b="1" kern="1200" dirty="0">
                          <a:solidFill>
                            <a:schemeClr val="lt1"/>
                          </a:solidFill>
                          <a:latin typeface="+mj-lt"/>
                          <a:ea typeface="+mn-ea"/>
                          <a:cs typeface="+mn-cs"/>
                        </a:rPr>
                        <a:t>POWER</a:t>
                      </a:r>
                    </a:p>
                    <a:p>
                      <a:pPr algn="ctr"/>
                      <a:r>
                        <a:rPr lang="en-US" sz="1800" b="1" kern="1200" dirty="0">
                          <a:solidFill>
                            <a:schemeClr val="lt1"/>
                          </a:solidFill>
                          <a:latin typeface="+mj-lt"/>
                          <a:ea typeface="+mn-ea"/>
                          <a:cs typeface="+mn-cs"/>
                        </a:rPr>
                        <a:t>(W)</a:t>
                      </a:r>
                      <a:endParaRPr lang="en-US" dirty="0">
                        <a:latin typeface="+mj-lt"/>
                      </a:endParaRPr>
                    </a:p>
                  </a:txBody>
                  <a:tcPr/>
                </a:tc>
                <a:tc>
                  <a:txBody>
                    <a:bodyPr/>
                    <a:lstStyle/>
                    <a:p>
                      <a:pPr algn="ctr"/>
                      <a:r>
                        <a:rPr lang="en-US" sz="1800" b="1" kern="1200" dirty="0">
                          <a:solidFill>
                            <a:schemeClr val="lt1"/>
                          </a:solidFill>
                          <a:latin typeface="+mj-lt"/>
                          <a:ea typeface="+mn-ea"/>
                          <a:cs typeface="+mn-cs"/>
                        </a:rPr>
                        <a:t>PULSE RATE</a:t>
                      </a:r>
                    </a:p>
                    <a:p>
                      <a:pPr algn="ctr"/>
                      <a:r>
                        <a:rPr lang="en-US" sz="1800" b="1" kern="1200" dirty="0">
                          <a:solidFill>
                            <a:schemeClr val="lt1"/>
                          </a:solidFill>
                          <a:latin typeface="+mj-lt"/>
                          <a:ea typeface="+mn-ea"/>
                          <a:cs typeface="+mn-cs"/>
                        </a:rPr>
                        <a:t>(Hz)</a:t>
                      </a:r>
                    </a:p>
                  </a:txBody>
                  <a:tcPr/>
                </a:tc>
                <a:extLst>
                  <a:ext uri="{0D108BD9-81ED-4DB2-BD59-A6C34878D82A}">
                    <a16:rowId xmlns:a16="http://schemas.microsoft.com/office/drawing/2014/main" val="226357907"/>
                  </a:ext>
                </a:extLst>
              </a:tr>
              <a:tr h="370840">
                <a:tc>
                  <a:txBody>
                    <a:bodyPr/>
                    <a:lstStyle/>
                    <a:p>
                      <a:r>
                        <a:rPr lang="en-US" dirty="0"/>
                        <a:t>Scanner:</a:t>
                      </a:r>
                    </a:p>
                    <a:p>
                      <a:r>
                        <a:rPr lang="en-US" dirty="0"/>
                        <a:t>  - </a:t>
                      </a:r>
                      <a:r>
                        <a:rPr lang="en-US" sz="1800" dirty="0"/>
                        <a:t>120 </a:t>
                      </a:r>
                      <a:r>
                        <a:rPr lang="en-US" sz="1800" dirty="0">
                          <a:effectLst/>
                        </a:rPr>
                        <a:t>µm spot size</a:t>
                      </a:r>
                    </a:p>
                    <a:p>
                      <a:r>
                        <a:rPr lang="en-US" sz="1800" dirty="0">
                          <a:effectLst/>
                        </a:rPr>
                        <a:t>  - </a:t>
                      </a:r>
                      <a:r>
                        <a:rPr lang="en-US" sz="1800" dirty="0"/>
                        <a:t>300 </a:t>
                      </a:r>
                      <a:r>
                        <a:rPr lang="en-US" sz="1800" dirty="0">
                          <a:effectLst/>
                        </a:rPr>
                        <a:t>µm spot size</a:t>
                      </a:r>
                    </a:p>
                    <a:p>
                      <a:r>
                        <a:rPr lang="en-US" sz="1800" dirty="0">
                          <a:effectLst/>
                        </a:rPr>
                        <a:t>  - 5</a:t>
                      </a:r>
                      <a:r>
                        <a:rPr lang="en-US" sz="1800" dirty="0"/>
                        <a:t>00 </a:t>
                      </a:r>
                      <a:r>
                        <a:rPr lang="en-US" sz="1800" dirty="0">
                          <a:effectLst/>
                        </a:rPr>
                        <a:t>µm spot size</a:t>
                      </a:r>
                      <a:endParaRPr lang="en-US" dirty="0"/>
                    </a:p>
                    <a:p>
                      <a:endParaRPr lang="en-US" dirty="0"/>
                    </a:p>
                    <a:p>
                      <a:r>
                        <a:rPr lang="en-US" dirty="0"/>
                        <a:t>Surgical:</a:t>
                      </a:r>
                    </a:p>
                    <a:p>
                      <a:r>
                        <a:rPr lang="en-US" dirty="0"/>
                        <a:t>F50 (0.1 mm)*</a:t>
                      </a:r>
                    </a:p>
                    <a:p>
                      <a:endParaRPr lang="en-US" dirty="0"/>
                    </a:p>
                    <a:p>
                      <a:r>
                        <a:rPr lang="en-US" dirty="0"/>
                        <a:t>F100 (0.2 mm)*</a:t>
                      </a:r>
                    </a:p>
                    <a:p>
                      <a:endParaRPr lang="en-US" dirty="0"/>
                    </a:p>
                    <a:p>
                      <a:r>
                        <a:rPr lang="en-US" dirty="0"/>
                        <a:t>Zoom (0.2 – 1.0 mm)*</a:t>
                      </a:r>
                    </a:p>
                  </a:txBody>
                  <a:tcPr anchor="ctr"/>
                </a:tc>
                <a:tc>
                  <a:txBody>
                    <a:bodyPr/>
                    <a:lstStyle/>
                    <a:p>
                      <a:pPr algn="ctr"/>
                      <a:r>
                        <a:rPr lang="en-US" dirty="0"/>
                        <a:t>CO</a:t>
                      </a:r>
                      <a:r>
                        <a:rPr lang="en-US" baseline="-25000" dirty="0"/>
                        <a:t>2</a:t>
                      </a:r>
                    </a:p>
                  </a:txBody>
                  <a:tcPr anchor="ctr"/>
                </a:tc>
                <a:tc>
                  <a:txBody>
                    <a:bodyPr/>
                    <a:lstStyle/>
                    <a:p>
                      <a:pPr algn="ctr"/>
                      <a:r>
                        <a:rPr lang="en-US" dirty="0"/>
                        <a:t> 520 nm**</a:t>
                      </a:r>
                    </a:p>
                  </a:txBody>
                  <a:tcPr anchor="ctr"/>
                </a:tc>
                <a:tc>
                  <a:txBody>
                    <a:bodyPr/>
                    <a:lstStyle/>
                    <a:p>
                      <a:pPr algn="ctr"/>
                      <a:r>
                        <a:rPr lang="en-US" b="1" dirty="0"/>
                        <a:t>Scanner:</a:t>
                      </a:r>
                    </a:p>
                    <a:p>
                      <a:pPr algn="ctr"/>
                      <a:r>
                        <a:rPr lang="en-US" dirty="0"/>
                        <a:t>5 - 40</a:t>
                      </a:r>
                    </a:p>
                    <a:p>
                      <a:pPr algn="ctr"/>
                      <a:endParaRPr lang="en-US" dirty="0"/>
                    </a:p>
                    <a:p>
                      <a:pPr algn="ctr"/>
                      <a:r>
                        <a:rPr lang="en-US" b="1" dirty="0"/>
                        <a:t>Surgical:</a:t>
                      </a:r>
                    </a:p>
                    <a:p>
                      <a:pPr algn="ctr"/>
                      <a:r>
                        <a:rPr lang="en-US" dirty="0"/>
                        <a:t>0.05 - 30</a:t>
                      </a:r>
                    </a:p>
                  </a:txBody>
                  <a:tcPr anchor="ctr"/>
                </a:tc>
                <a:tc>
                  <a:txBody>
                    <a:bodyPr/>
                    <a:lstStyle/>
                    <a:p>
                      <a:pPr algn="ctr"/>
                      <a:r>
                        <a:rPr lang="en-US" b="1" dirty="0"/>
                        <a:t>Scanner:</a:t>
                      </a:r>
                    </a:p>
                    <a:p>
                      <a:pPr algn="ctr"/>
                      <a:r>
                        <a:rPr lang="en-US" dirty="0"/>
                        <a:t>10 – 200</a:t>
                      </a:r>
                    </a:p>
                    <a:p>
                      <a:pPr algn="ctr"/>
                      <a:endParaRPr lang="en-US" dirty="0"/>
                    </a:p>
                    <a:p>
                      <a:pPr algn="ctr"/>
                      <a:r>
                        <a:rPr lang="en-US" b="1" dirty="0"/>
                        <a:t>Surgical:</a:t>
                      </a:r>
                    </a:p>
                    <a:p>
                      <a:pPr algn="ctr"/>
                      <a:r>
                        <a:rPr lang="en-US" dirty="0"/>
                        <a:t>5 - 400</a:t>
                      </a:r>
                    </a:p>
                  </a:txBody>
                  <a:tcPr anchor="ctr"/>
                </a:tc>
                <a:extLst>
                  <a:ext uri="{0D108BD9-81ED-4DB2-BD59-A6C34878D82A}">
                    <a16:rowId xmlns:a16="http://schemas.microsoft.com/office/drawing/2014/main" val="800579903"/>
                  </a:ext>
                </a:extLst>
              </a:tr>
            </a:tbl>
          </a:graphicData>
        </a:graphic>
      </p:graphicFrame>
      <p:sp>
        <p:nvSpPr>
          <p:cNvPr id="5" name="TextBox 4">
            <a:extLst>
              <a:ext uri="{FF2B5EF4-FFF2-40B4-BE49-F238E27FC236}">
                <a16:creationId xmlns:a16="http://schemas.microsoft.com/office/drawing/2014/main" id="{061F4EC3-9DEE-9AED-3614-D598C3B7E31D}"/>
              </a:ext>
            </a:extLst>
          </p:cNvPr>
          <p:cNvSpPr txBox="1"/>
          <p:nvPr/>
        </p:nvSpPr>
        <p:spPr>
          <a:xfrm>
            <a:off x="6922039" y="6314224"/>
            <a:ext cx="5269961" cy="461665"/>
          </a:xfrm>
          <a:prstGeom prst="rect">
            <a:avLst/>
          </a:prstGeom>
          <a:noFill/>
        </p:spPr>
        <p:txBody>
          <a:bodyPr wrap="square">
            <a:spAutoFit/>
          </a:bodyPr>
          <a:lstStyle/>
          <a:p>
            <a:r>
              <a:rPr lang="en-US" sz="1200" dirty="0">
                <a:effectLst/>
              </a:rPr>
              <a:t>**Aiming beam is less than 5 </a:t>
            </a:r>
            <a:r>
              <a:rPr lang="en-US" sz="1200" dirty="0" err="1">
                <a:effectLst/>
              </a:rPr>
              <a:t>mW</a:t>
            </a:r>
            <a:r>
              <a:rPr lang="en-US" sz="1200" dirty="0">
                <a:effectLst/>
              </a:rPr>
              <a:t>. Per ANSI Class IIIA, does not require wavelength-specific eye protection. Avoid intra-beam viewing.</a:t>
            </a:r>
            <a:endParaRPr lang="en-US" sz="1200" dirty="0"/>
          </a:p>
        </p:txBody>
      </p:sp>
      <p:sp>
        <p:nvSpPr>
          <p:cNvPr id="4" name="TextBox 3">
            <a:extLst>
              <a:ext uri="{FF2B5EF4-FFF2-40B4-BE49-F238E27FC236}">
                <a16:creationId xmlns:a16="http://schemas.microsoft.com/office/drawing/2014/main" id="{AB8F9899-17DD-93BF-40C8-A6F2F473D768}"/>
              </a:ext>
            </a:extLst>
          </p:cNvPr>
          <p:cNvSpPr txBox="1"/>
          <p:nvPr/>
        </p:nvSpPr>
        <p:spPr>
          <a:xfrm>
            <a:off x="1951486" y="5526188"/>
            <a:ext cx="5269961" cy="276999"/>
          </a:xfrm>
          <a:prstGeom prst="rect">
            <a:avLst/>
          </a:prstGeom>
          <a:noFill/>
        </p:spPr>
        <p:txBody>
          <a:bodyPr wrap="square">
            <a:spAutoFit/>
          </a:bodyPr>
          <a:lstStyle/>
          <a:p>
            <a:r>
              <a:rPr lang="en-US" sz="1200" dirty="0"/>
              <a:t>*Optional handpieces</a:t>
            </a:r>
          </a:p>
        </p:txBody>
      </p:sp>
    </p:spTree>
    <p:custDataLst>
      <p:tags r:id="rId1"/>
    </p:custDataLst>
    <p:extLst>
      <p:ext uri="{BB962C8B-B14F-4D97-AF65-F5344CB8AC3E}">
        <p14:creationId xmlns:p14="http://schemas.microsoft.com/office/powerpoint/2010/main" val="482484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75000"/>
          </a:schemeClr>
        </a:solidFill>
        <a:effectLst/>
      </p:bgPr>
    </p:bg>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C91F242-2AB1-F32A-A7E0-0AFC4D296344}"/>
              </a:ext>
            </a:extLst>
          </p:cNvPr>
          <p:cNvSpPr>
            <a:spLocks noGrp="1"/>
          </p:cNvSpPr>
          <p:nvPr>
            <p:ph sz="half" idx="1"/>
          </p:nvPr>
        </p:nvSpPr>
        <p:spPr>
          <a:xfrm>
            <a:off x="6931330" y="901065"/>
            <a:ext cx="5016829" cy="4351338"/>
          </a:xfrm>
          <a:solidFill>
            <a:schemeClr val="accent1">
              <a:alpha val="75000"/>
            </a:schemeClr>
          </a:solidFill>
          <a:ln>
            <a:solidFill>
              <a:schemeClr val="bg1"/>
            </a:solidFill>
          </a:ln>
        </p:spPr>
        <p:txBody>
          <a:bodyPr>
            <a:normAutofit/>
          </a:bodyPr>
          <a:lstStyle/>
          <a:p>
            <a:pPr marL="0" indent="0">
              <a:buNone/>
            </a:pPr>
            <a:endParaRPr lang="en-US" sz="3800" dirty="0">
              <a:latin typeface="+mj-lt"/>
            </a:endParaRPr>
          </a:p>
          <a:p>
            <a:pPr marL="0" indent="0">
              <a:buNone/>
            </a:pPr>
            <a:r>
              <a:rPr lang="en-US" sz="3800" dirty="0">
                <a:latin typeface="+mj-lt"/>
              </a:rPr>
              <a:t>     Patient</a:t>
            </a:r>
          </a:p>
          <a:p>
            <a:pPr marL="0" indent="0">
              <a:buNone/>
            </a:pPr>
            <a:r>
              <a:rPr lang="en-US" sz="3800" dirty="0">
                <a:latin typeface="+mj-lt"/>
              </a:rPr>
              <a:t>     Consultation &amp;   </a:t>
            </a:r>
          </a:p>
          <a:p>
            <a:pPr marL="0" indent="0">
              <a:buNone/>
            </a:pPr>
            <a:r>
              <a:rPr lang="en-US" sz="3800" dirty="0">
                <a:latin typeface="+mj-lt"/>
              </a:rPr>
              <a:t>     Assessment</a:t>
            </a:r>
          </a:p>
        </p:txBody>
      </p:sp>
    </p:spTree>
    <p:custDataLst>
      <p:tags r:id="rId1"/>
    </p:custDataLst>
    <p:extLst>
      <p:ext uri="{BB962C8B-B14F-4D97-AF65-F5344CB8AC3E}">
        <p14:creationId xmlns:p14="http://schemas.microsoft.com/office/powerpoint/2010/main" val="553658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C26A28C-E475-4898-152D-9D05CAAE55FE}"/>
              </a:ext>
            </a:extLst>
          </p:cNvPr>
          <p:cNvSpPr>
            <a:spLocks noGrp="1"/>
          </p:cNvSpPr>
          <p:nvPr>
            <p:ph sz="half" idx="1"/>
          </p:nvPr>
        </p:nvSpPr>
        <p:spPr>
          <a:xfrm>
            <a:off x="708074" y="2641413"/>
            <a:ext cx="5181600" cy="4351338"/>
          </a:xfrm>
        </p:spPr>
        <p:txBody>
          <a:bodyPr>
            <a:normAutofit/>
          </a:bodyPr>
          <a:lstStyle/>
          <a:p>
            <a:pPr marL="0" indent="0">
              <a:buNone/>
            </a:pPr>
            <a:r>
              <a:rPr lang="en-US" sz="3800" dirty="0">
                <a:latin typeface="+mj-lt"/>
              </a:rPr>
              <a:t>Fitzpatrick Skin Type</a:t>
            </a:r>
          </a:p>
        </p:txBody>
      </p:sp>
      <p:sp>
        <p:nvSpPr>
          <p:cNvPr id="6" name="Content Placeholder 5">
            <a:extLst>
              <a:ext uri="{FF2B5EF4-FFF2-40B4-BE49-F238E27FC236}">
                <a16:creationId xmlns:a16="http://schemas.microsoft.com/office/drawing/2014/main" id="{9FE3C02A-D305-86F4-2D2E-AAC6D97C6A27}"/>
              </a:ext>
            </a:extLst>
          </p:cNvPr>
          <p:cNvSpPr>
            <a:spLocks noGrp="1"/>
          </p:cNvSpPr>
          <p:nvPr>
            <p:ph sz="half" idx="2"/>
          </p:nvPr>
        </p:nvSpPr>
        <p:spPr/>
        <p:txBody>
          <a:bodyPr/>
          <a:lstStyle/>
          <a:p>
            <a:endParaRPr lang="en-US"/>
          </a:p>
        </p:txBody>
      </p:sp>
      <p:pic>
        <p:nvPicPr>
          <p:cNvPr id="7" name="Picture Placeholder 8" descr="A collage of people's faces&#10;&#10;Description automatically generated">
            <a:extLst>
              <a:ext uri="{FF2B5EF4-FFF2-40B4-BE49-F238E27FC236}">
                <a16:creationId xmlns:a16="http://schemas.microsoft.com/office/drawing/2014/main" id="{8FAA3F04-AB07-1454-D27B-C97501A909E8}"/>
              </a:ext>
            </a:extLst>
          </p:cNvPr>
          <p:cNvPicPr>
            <a:picLocks noChangeAspect="1"/>
          </p:cNvPicPr>
          <p:nvPr/>
        </p:nvPicPr>
        <p:blipFill>
          <a:blip r:embed="rId3">
            <a:extLst>
              <a:ext uri="{28A0092B-C50C-407E-A947-70E740481C1C}">
                <a14:useLocalDpi xmlns:a14="http://schemas.microsoft.com/office/drawing/2010/main" val="0"/>
              </a:ext>
            </a:extLst>
          </a:blip>
          <a:srcRect l="417" r="417"/>
          <a:stretch>
            <a:fillRect/>
          </a:stretch>
        </p:blipFill>
        <p:spPr>
          <a:xfrm>
            <a:off x="6095987" y="651010"/>
            <a:ext cx="5464126" cy="5568815"/>
          </a:xfrm>
          <a:prstGeom prst="rect">
            <a:avLst/>
          </a:prstGeom>
        </p:spPr>
      </p:pic>
    </p:spTree>
    <p:custDataLst>
      <p:tags r:id="rId1"/>
    </p:custDataLst>
    <p:extLst>
      <p:ext uri="{BB962C8B-B14F-4D97-AF65-F5344CB8AC3E}">
        <p14:creationId xmlns:p14="http://schemas.microsoft.com/office/powerpoint/2010/main" val="2940412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A1D97F2-030A-B2E0-C8BF-256EDF7540A1}"/>
              </a:ext>
            </a:extLst>
          </p:cNvPr>
          <p:cNvSpPr>
            <a:spLocks noGrp="1"/>
          </p:cNvSpPr>
          <p:nvPr>
            <p:ph type="title"/>
          </p:nvPr>
        </p:nvSpPr>
        <p:spPr/>
        <p:txBody>
          <a:bodyPr/>
          <a:lstStyle/>
          <a:p>
            <a:r>
              <a:rPr lang="en-US" dirty="0"/>
              <a:t>Determine Suitability</a:t>
            </a:r>
          </a:p>
        </p:txBody>
      </p:sp>
      <p:sp>
        <p:nvSpPr>
          <p:cNvPr id="6" name="Content Placeholder 5">
            <a:extLst>
              <a:ext uri="{FF2B5EF4-FFF2-40B4-BE49-F238E27FC236}">
                <a16:creationId xmlns:a16="http://schemas.microsoft.com/office/drawing/2014/main" id="{D3315CDE-BDEA-0293-BD12-E01555D1B549}"/>
              </a:ext>
            </a:extLst>
          </p:cNvPr>
          <p:cNvSpPr>
            <a:spLocks noGrp="1"/>
          </p:cNvSpPr>
          <p:nvPr>
            <p:ph sz="half" idx="1"/>
          </p:nvPr>
        </p:nvSpPr>
        <p:spPr>
          <a:xfrm>
            <a:off x="321366" y="1027906"/>
            <a:ext cx="5181600" cy="5173718"/>
          </a:xfrm>
        </p:spPr>
        <p:txBody>
          <a:bodyPr>
            <a:normAutofit/>
          </a:bodyPr>
          <a:lstStyle/>
          <a:p>
            <a:pPr marL="0" indent="0">
              <a:lnSpc>
                <a:spcPct val="120000"/>
              </a:lnSpc>
              <a:buNone/>
            </a:pPr>
            <a:r>
              <a:rPr lang="en-US" sz="1600" dirty="0">
                <a:solidFill>
                  <a:srgbClr val="000000"/>
                </a:solidFill>
              </a:rPr>
              <a:t>In determining suitability, providers should consider the following factors for each individual patient:</a:t>
            </a:r>
          </a:p>
          <a:p>
            <a:pPr marL="0" indent="0">
              <a:lnSpc>
                <a:spcPct val="100000"/>
              </a:lnSpc>
              <a:spcBef>
                <a:spcPts val="0"/>
              </a:spcBef>
              <a:buNone/>
            </a:pPr>
            <a:endParaRPr lang="en-US" sz="1700" dirty="0">
              <a:solidFill>
                <a:srgbClr val="000000"/>
              </a:solidFill>
            </a:endParaRPr>
          </a:p>
          <a:p>
            <a:pPr>
              <a:buClr>
                <a:schemeClr val="accent1"/>
              </a:buClr>
            </a:pPr>
            <a:r>
              <a:rPr lang="en-US" sz="1500" dirty="0">
                <a:solidFill>
                  <a:srgbClr val="000000"/>
                </a:solidFill>
              </a:rPr>
              <a:t>Fitzpatrick skin type</a:t>
            </a:r>
          </a:p>
          <a:p>
            <a:pPr>
              <a:buClr>
                <a:schemeClr val="accent1"/>
              </a:buClr>
            </a:pPr>
            <a:r>
              <a:rPr lang="en-US" sz="1500" dirty="0">
                <a:solidFill>
                  <a:srgbClr val="000000"/>
                </a:solidFill>
              </a:rPr>
              <a:t>Sun exposure</a:t>
            </a:r>
          </a:p>
          <a:p>
            <a:pPr>
              <a:buClr>
                <a:schemeClr val="accent1"/>
              </a:buClr>
            </a:pPr>
            <a:r>
              <a:rPr lang="en-US" sz="1500" dirty="0">
                <a:solidFill>
                  <a:srgbClr val="000000"/>
                </a:solidFill>
              </a:rPr>
              <a:t>Age</a:t>
            </a:r>
          </a:p>
          <a:p>
            <a:pPr>
              <a:buClr>
                <a:schemeClr val="accent1"/>
              </a:buClr>
            </a:pPr>
            <a:r>
              <a:rPr lang="en-US" sz="1500" dirty="0">
                <a:solidFill>
                  <a:srgbClr val="000000"/>
                </a:solidFill>
              </a:rPr>
              <a:t>Overall skin health</a:t>
            </a:r>
          </a:p>
          <a:p>
            <a:pPr>
              <a:buClr>
                <a:schemeClr val="accent1"/>
              </a:buClr>
            </a:pPr>
            <a:r>
              <a:rPr lang="en-US" sz="1500" dirty="0">
                <a:solidFill>
                  <a:srgbClr val="000000"/>
                </a:solidFill>
              </a:rPr>
              <a:t>Medical history</a:t>
            </a:r>
          </a:p>
          <a:p>
            <a:pPr>
              <a:buClr>
                <a:schemeClr val="accent1"/>
              </a:buClr>
            </a:pPr>
            <a:r>
              <a:rPr lang="en-US" sz="1500" dirty="0">
                <a:solidFill>
                  <a:srgbClr val="000000"/>
                </a:solidFill>
              </a:rPr>
              <a:t>Current medications</a:t>
            </a:r>
          </a:p>
          <a:p>
            <a:pPr>
              <a:buClr>
                <a:schemeClr val="accent1"/>
              </a:buClr>
            </a:pPr>
            <a:r>
              <a:rPr lang="en-US" sz="1500" dirty="0">
                <a:solidFill>
                  <a:srgbClr val="000000"/>
                </a:solidFill>
              </a:rPr>
              <a:t>Reason for seeking treatment</a:t>
            </a:r>
          </a:p>
          <a:p>
            <a:pPr>
              <a:buClr>
                <a:schemeClr val="accent1"/>
              </a:buClr>
            </a:pPr>
            <a:r>
              <a:rPr lang="en-US" sz="1500" dirty="0">
                <a:solidFill>
                  <a:srgbClr val="000000"/>
                </a:solidFill>
              </a:rPr>
              <a:t>Expectations</a:t>
            </a:r>
          </a:p>
          <a:p>
            <a:pPr marL="0" indent="0">
              <a:buNone/>
            </a:pPr>
            <a:endParaRPr lang="en-US" sz="1500" dirty="0"/>
          </a:p>
        </p:txBody>
      </p:sp>
    </p:spTree>
    <p:custDataLst>
      <p:tags r:id="rId1"/>
    </p:custDataLst>
    <p:extLst>
      <p:ext uri="{BB962C8B-B14F-4D97-AF65-F5344CB8AC3E}">
        <p14:creationId xmlns:p14="http://schemas.microsoft.com/office/powerpoint/2010/main" val="15878446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heme2">
  <a:themeElements>
    <a:clrScheme name="Custom 4">
      <a:dk1>
        <a:srgbClr val="000000"/>
      </a:dk1>
      <a:lt1>
        <a:srgbClr val="FFFFFF"/>
      </a:lt1>
      <a:dk2>
        <a:srgbClr val="FE4911"/>
      </a:dk2>
      <a:lt2>
        <a:srgbClr val="FFFFFF"/>
      </a:lt2>
      <a:accent1>
        <a:srgbClr val="FE4811"/>
      </a:accent1>
      <a:accent2>
        <a:srgbClr val="6E2CFF"/>
      </a:accent2>
      <a:accent3>
        <a:srgbClr val="000000"/>
      </a:accent3>
      <a:accent4>
        <a:srgbClr val="919191"/>
      </a:accent4>
      <a:accent5>
        <a:srgbClr val="CACACA"/>
      </a:accent5>
      <a:accent6>
        <a:srgbClr val="515151"/>
      </a:accent6>
      <a:hlink>
        <a:srgbClr val="000000"/>
      </a:hlink>
      <a:folHlink>
        <a:srgbClr val="515151"/>
      </a:folHlink>
    </a:clrScheme>
    <a:fontScheme name="Custom 1">
      <a:majorFont>
        <a:latin typeface="Juana"/>
        <a:ea typeface=""/>
        <a:cs typeface=""/>
      </a:majorFont>
      <a:minorFont>
        <a:latin typeface="BR Son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heme2" id="{8F75794C-7990-435D-ADF3-D2E84F07E096}" vid="{B414DBBC-32BB-4471-B3AE-BDEA62E79063}"/>
    </a:ext>
  </a:extLst>
</a:theme>
</file>

<file path=ppt/theme/theme2.xml><?xml version="1.0" encoding="utf-8"?>
<a:theme xmlns:a="http://schemas.openxmlformats.org/drawingml/2006/main" name="1_Theme2">
  <a:themeElements>
    <a:clrScheme name="Custom 4">
      <a:dk1>
        <a:srgbClr val="000000"/>
      </a:dk1>
      <a:lt1>
        <a:srgbClr val="FFFFFF"/>
      </a:lt1>
      <a:dk2>
        <a:srgbClr val="FE4911"/>
      </a:dk2>
      <a:lt2>
        <a:srgbClr val="FFFFFF"/>
      </a:lt2>
      <a:accent1>
        <a:srgbClr val="FE4811"/>
      </a:accent1>
      <a:accent2>
        <a:srgbClr val="6E2CFF"/>
      </a:accent2>
      <a:accent3>
        <a:srgbClr val="000000"/>
      </a:accent3>
      <a:accent4>
        <a:srgbClr val="919191"/>
      </a:accent4>
      <a:accent5>
        <a:srgbClr val="CACACA"/>
      </a:accent5>
      <a:accent6>
        <a:srgbClr val="515151"/>
      </a:accent6>
      <a:hlink>
        <a:srgbClr val="000000"/>
      </a:hlink>
      <a:folHlink>
        <a:srgbClr val="515151"/>
      </a:folHlink>
    </a:clrScheme>
    <a:fontScheme name="Test">
      <a:majorFont>
        <a:latin typeface="Juana Light"/>
        <a:ea typeface=""/>
        <a:cs typeface=""/>
      </a:majorFont>
      <a:minorFont>
        <a:latin typeface="BR Sonom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heme2" id="{8F75794C-7990-435D-ADF3-D2E84F07E096}" vid="{B414DBBC-32BB-4471-B3AE-BDEA62E7906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69E7B55E9003448F04A0DE584390A4" ma:contentTypeVersion="16" ma:contentTypeDescription="Create a new document." ma:contentTypeScope="" ma:versionID="9964499ba735c5d442d263d9a2519078">
  <xsd:schema xmlns:xsd="http://www.w3.org/2001/XMLSchema" xmlns:xs="http://www.w3.org/2001/XMLSchema" xmlns:p="http://schemas.microsoft.com/office/2006/metadata/properties" xmlns:ns2="60cc6b45-1fff-4365-be21-bee074dca46d" xmlns:ns3="6fa26221-09bb-4f59-8e5c-348ea50ef3e3" targetNamespace="http://schemas.microsoft.com/office/2006/metadata/properties" ma:root="true" ma:fieldsID="b816618c78d1e9d4f82e7aa4fde63549" ns2:_="" ns3:_="">
    <xsd:import namespace="60cc6b45-1fff-4365-be21-bee074dca46d"/>
    <xsd:import namespace="6fa26221-09bb-4f59-8e5c-348ea50ef3e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0cc6b45-1fff-4365-be21-bee074dca4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1c81bd7b-643c-44f1-88cf-018b3b2c621f"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a26221-09bb-4f59-8e5c-348ea50ef3e3"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6b546fc5-24ec-452d-aea6-c59a724be3d0}" ma:internalName="TaxCatchAll" ma:showField="CatchAllData" ma:web="6fa26221-09bb-4f59-8e5c-348ea50ef3e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0cc6b45-1fff-4365-be21-bee074dca46d">
      <Terms xmlns="http://schemas.microsoft.com/office/infopath/2007/PartnerControls"/>
    </lcf76f155ced4ddcb4097134ff3c332f>
    <TaxCatchAll xmlns="6fa26221-09bb-4f59-8e5c-348ea50ef3e3" xsi:nil="true"/>
  </documentManagement>
</p:properties>
</file>

<file path=customXml/itemProps1.xml><?xml version="1.0" encoding="utf-8"?>
<ds:datastoreItem xmlns:ds="http://schemas.openxmlformats.org/officeDocument/2006/customXml" ds:itemID="{59F8AC58-5200-4E29-B554-D994E87E6689}">
  <ds:schemaRefs>
    <ds:schemaRef ds:uri="http://schemas.microsoft.com/sharepoint/v3/contenttype/forms"/>
  </ds:schemaRefs>
</ds:datastoreItem>
</file>

<file path=customXml/itemProps2.xml><?xml version="1.0" encoding="utf-8"?>
<ds:datastoreItem xmlns:ds="http://schemas.openxmlformats.org/officeDocument/2006/customXml" ds:itemID="{932E8D21-0CC2-41B3-8822-12CCD0AF5F0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0cc6b45-1fff-4365-be21-bee074dca46d"/>
    <ds:schemaRef ds:uri="6fa26221-09bb-4f59-8e5c-348ea50ef3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06F588C-8842-494A-AEF2-AA9F4A8602B6}">
  <ds:schemaRefs>
    <ds:schemaRef ds:uri="http://purl.org/dc/elements/1.1/"/>
    <ds:schemaRef ds:uri="http://schemas.microsoft.com/office/2006/metadata/properties"/>
    <ds:schemaRef ds:uri="60cc6b45-1fff-4365-be21-bee074dca46d"/>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6fa26221-09bb-4f59-8e5c-348ea50ef3e3"/>
    <ds:schemaRef ds:uri="http://purl.org/dc/terms/"/>
  </ds:schemaRefs>
</ds:datastoreItem>
</file>

<file path=docProps/app.xml><?xml version="1.0" encoding="utf-8"?>
<Properties xmlns="http://schemas.openxmlformats.org/officeDocument/2006/extended-properties" xmlns:vt="http://schemas.openxmlformats.org/officeDocument/2006/docPropsVTypes">
  <Template>Theme2</Template>
  <TotalTime>8872</TotalTime>
  <Words>2201</Words>
  <Application>Microsoft Office PowerPoint</Application>
  <PresentationFormat>Widescreen</PresentationFormat>
  <Paragraphs>191</Paragraphs>
  <Slides>30</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Aptos</vt:lpstr>
      <vt:lpstr>Arial</vt:lpstr>
      <vt:lpstr>BR Sonoma</vt:lpstr>
      <vt:lpstr>BR Sonoma Light</vt:lpstr>
      <vt:lpstr>Juana</vt:lpstr>
      <vt:lpstr>Juana Light</vt:lpstr>
      <vt:lpstr>System Font Regular</vt:lpstr>
      <vt:lpstr>Theme2</vt:lpstr>
      <vt:lpstr>1_Theme2</vt:lpstr>
      <vt:lpstr>PowerPoint Presentation</vt:lpstr>
      <vt:lpstr>Learning Objectives</vt:lpstr>
      <vt:lpstr>PowerPoint Presentation</vt:lpstr>
      <vt:lpstr>Indications for Use</vt:lpstr>
      <vt:lpstr>Coefficient Scale</vt:lpstr>
      <vt:lpstr>Device Specifications</vt:lpstr>
      <vt:lpstr>PowerPoint Presentation</vt:lpstr>
      <vt:lpstr>PowerPoint Presentation</vt:lpstr>
      <vt:lpstr>Determine Suitability</vt:lpstr>
      <vt:lpstr>Contraindications</vt:lpstr>
      <vt:lpstr>Contraindications</vt:lpstr>
      <vt:lpstr>Pre-Treatment Guidance</vt:lpstr>
      <vt:lpstr>Pre-Treatment Guidance</vt:lpstr>
      <vt:lpstr>Post-Treatment Guidance</vt:lpstr>
      <vt:lpstr>Post-Treatment Guidance</vt:lpstr>
      <vt:lpstr>PowerPoint Presentation</vt:lpstr>
      <vt:lpstr>Reference Materials</vt:lpstr>
      <vt:lpstr>Electromagnetic Spectrum</vt:lpstr>
      <vt:lpstr>PowerPoint Presentation</vt:lpstr>
      <vt:lpstr>PowerPoint Presentation</vt:lpstr>
      <vt:lpstr>Scanner Handpiece Operation Modes</vt:lpstr>
      <vt:lpstr>Scanner Handpiece Tips</vt:lpstr>
      <vt:lpstr>Treatment Guidelines</vt:lpstr>
      <vt:lpstr>Treatment Guidelines</vt:lpstr>
      <vt:lpstr>Precision Peel Treatment</vt:lpstr>
      <vt:lpstr>      Before &amp; After</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Mauser, Jessica</dc:creator>
  <cp:lastModifiedBy>Cherise Duffett</cp:lastModifiedBy>
  <cp:revision>2</cp:revision>
  <dcterms:created xsi:type="dcterms:W3CDTF">2025-01-17T17:19:40Z</dcterms:created>
  <dcterms:modified xsi:type="dcterms:W3CDTF">2026-05-04T05:41:33Z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13F0FA99-EE2A-4877-ACE7-2554136D09CA</vt:lpwstr>
  </property>
  <property fmtid="{D5CDD505-2E9C-101B-9397-08002B2CF9AE}" pid="3" name="ArticulatePath">
    <vt:lpwstr>https://cynosurellc-my.sharepoint.com/personal/renee_weeden_cynosure_com/Documents/Desktop/CAN-EN LaseMD ULTRA</vt:lpwstr>
  </property>
  <property fmtid="{D5CDD505-2E9C-101B-9397-08002B2CF9AE}" pid="4" name="ContentTypeId">
    <vt:lpwstr>0x0101004D69E7B55E9003448F04A0DE584390A4</vt:lpwstr>
  </property>
  <property fmtid="{D5CDD505-2E9C-101B-9397-08002B2CF9AE}" pid="5" name="MediaServiceImageTags">
    <vt:lpwstr/>
  </property>
</Properties>
</file>