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6"/>
  </p:notesMasterIdLst>
  <p:sldIdLst>
    <p:sldId id="256" r:id="rId5"/>
  </p:sldIdLst>
  <p:sldSz cx="6858000" cy="9144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880"/>
        <p:guide pos="216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erise Duffett" userId="S::cherise.duffett@cryomed.com.au::cd14a37b-db13-4040-8aec-4b14cb2500d2" providerId="AD" clId="Web-{9FC18389-EE6B-51F2-2DCD-060211DE54EA}"/>
    <pc:docChg chg="mod">
      <pc:chgData name="Cherise Duffett" userId="S::cherise.duffett@cryomed.com.au::cd14a37b-db13-4040-8aec-4b14cb2500d2" providerId="AD" clId="Web-{9FC18389-EE6B-51F2-2DCD-060211DE54EA}" dt="2024-08-02T00:28:22.847" v="0" actId="33475"/>
      <pc:docMkLst>
        <pc:docMk/>
      </pc:docMkLst>
    </pc:docChg>
  </pc:docChgLst>
  <pc:docChgLst>
    <pc:chgData name="Cherise Duffett" userId="S::cherise.duffett@cryomed.com.au::cd14a37b-db13-4040-8aec-4b14cb2500d2" providerId="AD" clId="Web-{8BA869AD-96C7-8BF7-EABC-6526136ABCC1}"/>
    <pc:docChg chg="mod">
      <pc:chgData name="Cherise Duffett" userId="S::cherise.duffett@cryomed.com.au::cd14a37b-db13-4040-8aec-4b14cb2500d2" providerId="AD" clId="Web-{8BA869AD-96C7-8BF7-EABC-6526136ABCC1}" dt="2024-08-02T00:28:22.781" v="0" actId="33475"/>
      <pc:docMkLst>
        <pc:docMk/>
      </pc:docMkLst>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8A7A87-A805-435C-9384-4A0C80E3CAD2}" type="datetimeFigureOut">
              <a:rPr lang="ko-KR" altLang="en-US" smtClean="0"/>
              <a:t>2024-08-01</a:t>
            </a:fld>
            <a:endParaRPr lang="ko-KR" altLang="en-US"/>
          </a:p>
        </p:txBody>
      </p:sp>
      <p:sp>
        <p:nvSpPr>
          <p:cNvPr id="4" name="슬라이드 이미지 개체 틀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BDF49F-3859-4F73-A279-FE00A7902ECD}" type="slidenum">
              <a:rPr lang="ko-KR" altLang="en-US" smtClean="0"/>
              <a:t>‹#›</a:t>
            </a:fld>
            <a:endParaRPr lang="ko-KR" altLang="en-US"/>
          </a:p>
        </p:txBody>
      </p:sp>
    </p:spTree>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endParaRPr lang="ko-KR" altLang="en-US"/>
          </a:p>
        </p:txBody>
      </p:sp>
      <p:sp>
        <p:nvSpPr>
          <p:cNvPr id="4" name="슬라이드 번호 개체 틀 3"/>
          <p:cNvSpPr>
            <a:spLocks noGrp="1"/>
          </p:cNvSpPr>
          <p:nvPr>
            <p:ph type="sldNum" sz="quarter" idx="10"/>
          </p:nvPr>
        </p:nvSpPr>
        <p:spPr/>
        <p:txBody>
          <a:bodyPr/>
          <a:lstStyle/>
          <a:p>
            <a:fld id="{39BDF49F-3859-4F73-A279-FE00A7902ECD}" type="slidenum">
              <a:rPr lang="ko-KR" altLang="en-US" smtClean="0"/>
              <a:t>1</a:t>
            </a:fld>
            <a:endParaRPr lang="ko-KR"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514350" y="2840568"/>
            <a:ext cx="5829300" cy="1960033"/>
          </a:xfrm>
        </p:spPr>
        <p:txBody>
          <a:bodyPr/>
          <a:lstStyle/>
          <a:p>
            <a:r>
              <a:rPr lang="ko-KR" altLang="en-US"/>
              <a:t>마스터 제목 스타일 편집</a:t>
            </a:r>
          </a:p>
        </p:txBody>
      </p:sp>
      <p:sp>
        <p:nvSpPr>
          <p:cNvPr id="3" name="부제목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a:t>마스터 부제목 스타일 편집</a:t>
            </a:r>
          </a:p>
        </p:txBody>
      </p:sp>
      <p:sp>
        <p:nvSpPr>
          <p:cNvPr id="4" name="날짜 개체 틀 3"/>
          <p:cNvSpPr>
            <a:spLocks noGrp="1"/>
          </p:cNvSpPr>
          <p:nvPr>
            <p:ph type="dt" sz="half" idx="10"/>
          </p:nvPr>
        </p:nvSpPr>
        <p:spPr/>
        <p:txBody>
          <a:bodyPr/>
          <a:lstStyle/>
          <a:p>
            <a:fld id="{BBE8746F-92B4-4522-AD57-CD4726274520}" type="datetimeFigureOut">
              <a:rPr lang="ko-KR" altLang="en-US" smtClean="0"/>
              <a:t>2024-08-01</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00751E86-CB08-4FBE-A64E-5CF9D056343D}" type="slidenum">
              <a:rPr lang="ko-KR" altLang="en-US" smtClean="0"/>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세로 텍스트 개체 틀 2"/>
          <p:cNvSpPr>
            <a:spLocks noGrp="1"/>
          </p:cNvSpPr>
          <p:nvPr>
            <p:ph type="body" orient="vert" idx="1"/>
          </p:nvPr>
        </p:nvSpPr>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BBE8746F-92B4-4522-AD57-CD4726274520}" type="datetimeFigureOut">
              <a:rPr lang="ko-KR" altLang="en-US" smtClean="0"/>
              <a:t>2024-08-01</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4466FCD3-B03A-4A2E-A045-96E90F8FBB73}" type="slidenum">
              <a:rPr lang="ko-KR" altLang="en-US" smtClean="0"/>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4972050" y="366185"/>
            <a:ext cx="1543050" cy="7802033"/>
          </a:xfrm>
        </p:spPr>
        <p:txBody>
          <a:bodyPr vert="eaVert"/>
          <a:lstStyle/>
          <a:p>
            <a:r>
              <a:rPr lang="ko-KR" altLang="en-US"/>
              <a:t>마스터 제목 스타일 편집</a:t>
            </a:r>
          </a:p>
        </p:txBody>
      </p:sp>
      <p:sp>
        <p:nvSpPr>
          <p:cNvPr id="3" name="세로 텍스트 개체 틀 2"/>
          <p:cNvSpPr>
            <a:spLocks noGrp="1"/>
          </p:cNvSpPr>
          <p:nvPr>
            <p:ph type="body" orient="vert" idx="1"/>
          </p:nvPr>
        </p:nvSpPr>
        <p:spPr>
          <a:xfrm>
            <a:off x="342900" y="366185"/>
            <a:ext cx="4514850" cy="7802033"/>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BBE8746F-92B4-4522-AD57-CD4726274520}" type="datetimeFigureOut">
              <a:rPr lang="ko-KR" altLang="en-US" smtClean="0"/>
              <a:t>2024-08-01</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4466FCD3-B03A-4A2E-A045-96E90F8FBB73}" type="slidenum">
              <a:rPr lang="ko-KR" altLang="en-US" smtClean="0"/>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idx="1"/>
          </p:nvPr>
        </p:nvSpPr>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BBE8746F-92B4-4522-AD57-CD4726274520}" type="datetimeFigureOut">
              <a:rPr lang="ko-KR" altLang="en-US" smtClean="0"/>
              <a:t>2024-08-01</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4466FCD3-B03A-4A2E-A045-96E90F8FBB73}" type="slidenum">
              <a:rPr lang="ko-KR" altLang="en-US" smtClean="0"/>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541735" y="5875867"/>
            <a:ext cx="5829300" cy="1816100"/>
          </a:xfrm>
        </p:spPr>
        <p:txBody>
          <a:bodyPr anchor="t"/>
          <a:lstStyle>
            <a:lvl1pPr algn="l">
              <a:defRPr sz="4000" b="1" cap="all"/>
            </a:lvl1pPr>
          </a:lstStyle>
          <a:p>
            <a:r>
              <a:rPr lang="ko-KR" altLang="en-US"/>
              <a:t>마스터 제목 스타일 편집</a:t>
            </a:r>
          </a:p>
        </p:txBody>
      </p:sp>
      <p:sp>
        <p:nvSpPr>
          <p:cNvPr id="3" name="텍스트 개체 틀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a:t>마스터 텍스트 스타일을 편집합니다</a:t>
            </a:r>
          </a:p>
        </p:txBody>
      </p:sp>
      <p:sp>
        <p:nvSpPr>
          <p:cNvPr id="4" name="날짜 개체 틀 3"/>
          <p:cNvSpPr>
            <a:spLocks noGrp="1"/>
          </p:cNvSpPr>
          <p:nvPr>
            <p:ph type="dt" sz="half" idx="10"/>
          </p:nvPr>
        </p:nvSpPr>
        <p:spPr/>
        <p:txBody>
          <a:bodyPr/>
          <a:lstStyle/>
          <a:p>
            <a:fld id="{BBE8746F-92B4-4522-AD57-CD4726274520}" type="datetimeFigureOut">
              <a:rPr lang="ko-KR" altLang="en-US" smtClean="0"/>
              <a:t>2024-08-01</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00751E86-CB08-4FBE-A64E-5CF9D056343D}" type="slidenum">
              <a:rPr lang="ko-KR" altLang="en-US" smtClean="0"/>
              <a:t>‹#›</a:t>
            </a:fld>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p:cNvSpPr>
            <a:spLocks noGrp="1"/>
          </p:cNvSpPr>
          <p:nvPr>
            <p:ph type="dt" sz="half" idx="10"/>
          </p:nvPr>
        </p:nvSpPr>
        <p:spPr/>
        <p:txBody>
          <a:bodyPr/>
          <a:lstStyle/>
          <a:p>
            <a:fld id="{BBE8746F-92B4-4522-AD57-CD4726274520}" type="datetimeFigureOut">
              <a:rPr lang="ko-KR" altLang="en-US" smtClean="0"/>
              <a:t>2024-08-01</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4466FCD3-B03A-4A2E-A045-96E90F8FBB73}" type="slidenum">
              <a:rPr lang="ko-KR" altLang="en-US" smtClean="0"/>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a:t>마스터 제목 스타일 편집</a:t>
            </a:r>
          </a:p>
        </p:txBody>
      </p:sp>
      <p:sp>
        <p:nvSpPr>
          <p:cNvPr id="3" name="텍스트 개체 틀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4" name="내용 개체 틀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6" name="내용 개체 틀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p:cNvSpPr>
            <a:spLocks noGrp="1"/>
          </p:cNvSpPr>
          <p:nvPr>
            <p:ph type="dt" sz="half" idx="10"/>
          </p:nvPr>
        </p:nvSpPr>
        <p:spPr/>
        <p:txBody>
          <a:bodyPr/>
          <a:lstStyle/>
          <a:p>
            <a:fld id="{BBE8746F-92B4-4522-AD57-CD4726274520}" type="datetimeFigureOut">
              <a:rPr lang="ko-KR" altLang="en-US" smtClean="0"/>
              <a:t>2024-08-01</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4466FCD3-B03A-4A2E-A045-96E90F8FBB73}" type="slidenum">
              <a:rPr lang="ko-KR" altLang="en-US" smtClean="0"/>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날짜 개체 틀 2"/>
          <p:cNvSpPr>
            <a:spLocks noGrp="1"/>
          </p:cNvSpPr>
          <p:nvPr>
            <p:ph type="dt" sz="half" idx="10"/>
          </p:nvPr>
        </p:nvSpPr>
        <p:spPr/>
        <p:txBody>
          <a:bodyPr/>
          <a:lstStyle/>
          <a:p>
            <a:fld id="{BBE8746F-92B4-4522-AD57-CD4726274520}" type="datetimeFigureOut">
              <a:rPr lang="ko-KR" altLang="en-US" smtClean="0"/>
              <a:t>2024-08-01</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4466FCD3-B03A-4A2E-A045-96E90F8FBB73}" type="slidenum">
              <a:rPr lang="ko-KR" altLang="en-US" smtClean="0"/>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BBE8746F-92B4-4522-AD57-CD4726274520}" type="datetimeFigureOut">
              <a:rPr lang="ko-KR" altLang="en-US" smtClean="0"/>
              <a:t>2024-08-01</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4466FCD3-B03A-4A2E-A045-96E90F8FBB73}" type="slidenum">
              <a:rPr lang="ko-KR" altLang="en-US" smtClean="0"/>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342900" y="364067"/>
            <a:ext cx="2256235" cy="1549400"/>
          </a:xfrm>
        </p:spPr>
        <p:txBody>
          <a:bodyPr anchor="b"/>
          <a:lstStyle>
            <a:lvl1pPr algn="l">
              <a:defRPr sz="2000" b="1"/>
            </a:lvl1pPr>
          </a:lstStyle>
          <a:p>
            <a:r>
              <a:rPr lang="ko-KR" altLang="en-US"/>
              <a:t>마스터 제목 스타일 편집</a:t>
            </a:r>
          </a:p>
        </p:txBody>
      </p:sp>
      <p:sp>
        <p:nvSpPr>
          <p:cNvPr id="3" name="내용 개체 틀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날짜 개체 틀 4"/>
          <p:cNvSpPr>
            <a:spLocks noGrp="1"/>
          </p:cNvSpPr>
          <p:nvPr>
            <p:ph type="dt" sz="half" idx="10"/>
          </p:nvPr>
        </p:nvSpPr>
        <p:spPr/>
        <p:txBody>
          <a:bodyPr/>
          <a:lstStyle/>
          <a:p>
            <a:fld id="{BBE8746F-92B4-4522-AD57-CD4726274520}" type="datetimeFigureOut">
              <a:rPr lang="ko-KR" altLang="en-US" smtClean="0"/>
              <a:t>2024-08-01</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4466FCD3-B03A-4A2E-A045-96E90F8FBB73}" type="slidenum">
              <a:rPr lang="ko-KR" altLang="en-US" smtClean="0"/>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344216" y="6400800"/>
            <a:ext cx="4114800" cy="755651"/>
          </a:xfrm>
        </p:spPr>
        <p:txBody>
          <a:bodyPr anchor="b"/>
          <a:lstStyle>
            <a:lvl1pPr algn="l">
              <a:defRPr sz="2000" b="1"/>
            </a:lvl1pPr>
          </a:lstStyle>
          <a:p>
            <a:r>
              <a:rPr lang="ko-KR" altLang="en-US"/>
              <a:t>마스터 제목 스타일 편집</a:t>
            </a:r>
          </a:p>
        </p:txBody>
      </p:sp>
      <p:sp>
        <p:nvSpPr>
          <p:cNvPr id="3" name="그림 개체 틀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날짜 개체 틀 4"/>
          <p:cNvSpPr>
            <a:spLocks noGrp="1"/>
          </p:cNvSpPr>
          <p:nvPr>
            <p:ph type="dt" sz="half" idx="10"/>
          </p:nvPr>
        </p:nvSpPr>
        <p:spPr/>
        <p:txBody>
          <a:bodyPr/>
          <a:lstStyle/>
          <a:p>
            <a:fld id="{BBE8746F-92B4-4522-AD57-CD4726274520}" type="datetimeFigureOut">
              <a:rPr lang="ko-KR" altLang="en-US" smtClean="0"/>
              <a:t>2024-08-01</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4466FCD3-B03A-4A2E-A045-96E90F8FBB73}" type="slidenum">
              <a:rPr lang="ko-KR" altLang="en-US" smtClean="0"/>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BBE8746F-92B4-4522-AD57-CD4726274520}" type="datetimeFigureOut">
              <a:rPr lang="ko-KR" altLang="en-US" smtClean="0"/>
              <a:t>2024-08-01</a:t>
            </a:fld>
            <a:endParaRPr lang="ko-KR" altLang="en-US"/>
          </a:p>
        </p:txBody>
      </p:sp>
      <p:sp>
        <p:nvSpPr>
          <p:cNvPr id="5" name="바닥글 개체 틀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4466FCD3-B03A-4A2E-A045-96E90F8FBB73}" type="slidenum">
              <a:rPr lang="ko-KR" altLang="en-US" smtClean="0"/>
              <a:t>‹#›</a:t>
            </a:fld>
            <a:endParaRPr lang="ko-KR"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188640" y="1403648"/>
            <a:ext cx="6408712" cy="6586418"/>
          </a:xfrm>
          <a:prstGeom prst="rect">
            <a:avLst/>
          </a:prstGeom>
        </p:spPr>
        <p:txBody>
          <a:bodyPr wrap="square">
            <a:spAutoFit/>
          </a:bodyPr>
          <a:lstStyle/>
          <a:p>
            <a:r>
              <a:rPr lang="en-US" altLang="ko-KR" sz="1400" b="1">
                <a:latin typeface="Calibri" pitchFamily="34" charset="0"/>
              </a:rPr>
              <a:t>Micro Fractional Skin Resurfacing Consent Form</a:t>
            </a:r>
          </a:p>
          <a:p>
            <a:endParaRPr lang="en-US" altLang="ko-KR" sz="1400" b="1">
              <a:latin typeface="Calibri" pitchFamily="34" charset="0"/>
            </a:endParaRPr>
          </a:p>
          <a:p>
            <a:r>
              <a:rPr lang="en-US" altLang="ko-KR" sz="1300">
                <a:latin typeface="Calibri" pitchFamily="34" charset="0"/>
              </a:rPr>
              <a:t>I understand that eCO2 Ablative Micro Fractional Skin Resurfacing is intended for treatment of wrinkles, acne scars, skin tone and skin texture and that treatment is commonly performed over facial and non-facial areas. </a:t>
            </a:r>
          </a:p>
          <a:p>
            <a:r>
              <a:rPr lang="en-US" altLang="ko-KR" sz="1300">
                <a:latin typeface="Calibri" pitchFamily="34" charset="0"/>
              </a:rPr>
              <a:t>The procedure involves creation of micro ablative columns or MAC (columns of laser light that targets only a small percentage of skin) using a CO2 laser with a computerized scanning hand piece. The treatment is termed “ablative” because it creates microscopic wounds to the surface of the area. This enables the skin to undergo a remodeling and/or healing process with very little likelihood of significant problems such as scarring or permanent discoloration. </a:t>
            </a:r>
          </a:p>
          <a:p>
            <a:r>
              <a:rPr lang="en-US" altLang="ko-KR" sz="1300">
                <a:latin typeface="Calibri" pitchFamily="34" charset="0"/>
              </a:rPr>
              <a:t>I understand that complications including scarring or permanent discoloration are possible. Pinpoint bleeding may also occur. Short-term side effects such as reddening, swelling, mild burning sensation or temporary discoloration of the skin are not uncommon. </a:t>
            </a:r>
            <a:r>
              <a:rPr lang="en-US" altLang="ko-KR" sz="1300" err="1">
                <a:latin typeface="Calibri" pitchFamily="34" charset="0"/>
              </a:rPr>
              <a:t>Milia</a:t>
            </a:r>
            <a:r>
              <a:rPr lang="en-US" altLang="ko-KR" sz="1300">
                <a:latin typeface="Calibri" pitchFamily="34" charset="0"/>
              </a:rPr>
              <a:t> formation, acne flare-up or herpes simplex virus breakouts in the mouth region are also possible. </a:t>
            </a:r>
          </a:p>
          <a:p>
            <a:r>
              <a:rPr lang="en-US" altLang="ko-KR" sz="1300">
                <a:latin typeface="Calibri" pitchFamily="34" charset="0"/>
              </a:rPr>
              <a:t>Patients should expect improvements in skin texture, tone, pigment, reduction of wrinkles and improvement of scar. Depending on the depth of the treatment and the spacing of MACs, the downtime for recovery can be minimal to as short as a weekend. Downtime may be longer for deeper treatments or for certain combination treatments. </a:t>
            </a:r>
          </a:p>
          <a:p>
            <a:r>
              <a:rPr lang="en-US" altLang="ko-KR" sz="1300">
                <a:latin typeface="Calibri" pitchFamily="34" charset="0"/>
              </a:rPr>
              <a:t>I understand that treatment is contraindicated in patients currently taking anti-coagulants, with an active skin infection, </a:t>
            </a:r>
            <a:r>
              <a:rPr lang="en-US" altLang="ko-KR" sz="1300" err="1">
                <a:latin typeface="Calibri" pitchFamily="34" charset="0"/>
              </a:rPr>
              <a:t>isotretinoin</a:t>
            </a:r>
            <a:r>
              <a:rPr lang="en-US" altLang="ko-KR" sz="1300">
                <a:latin typeface="Calibri" pitchFamily="34" charset="0"/>
              </a:rPr>
              <a:t> use in the past year (i.e. </a:t>
            </a:r>
            <a:r>
              <a:rPr lang="en-US" altLang="ko-KR" sz="1300" err="1">
                <a:latin typeface="Calibri" pitchFamily="34" charset="0"/>
              </a:rPr>
              <a:t>Accutane</a:t>
            </a:r>
            <a:r>
              <a:rPr lang="en-US" altLang="ko-KR" sz="1300">
                <a:latin typeface="Calibri" pitchFamily="34" charset="0"/>
              </a:rPr>
              <a:t>), compromised immune system, history of </a:t>
            </a:r>
            <a:r>
              <a:rPr lang="en-US" altLang="ko-KR" sz="1300" err="1">
                <a:latin typeface="Calibri" pitchFamily="34" charset="0"/>
              </a:rPr>
              <a:t>keloids</a:t>
            </a:r>
            <a:r>
              <a:rPr lang="en-US" altLang="ko-KR" sz="1300">
                <a:latin typeface="Calibri" pitchFamily="34" charset="0"/>
              </a:rPr>
              <a:t>, pregnancy and with skin cancer in the treatment area. </a:t>
            </a:r>
          </a:p>
          <a:p>
            <a:r>
              <a:rPr lang="en-US" altLang="ko-KR" sz="1300">
                <a:latin typeface="Calibri" pitchFamily="34" charset="0"/>
              </a:rPr>
              <a:t>With this in mind, I am choosing to undergo </a:t>
            </a:r>
          </a:p>
          <a:p>
            <a:r>
              <a:rPr lang="en-US" altLang="ko-KR" sz="1300">
                <a:latin typeface="Calibri" pitchFamily="34" charset="0"/>
              </a:rPr>
              <a:t>Full-Face Facial Region Neck Upper Chest Hands Other</a:t>
            </a:r>
          </a:p>
          <a:p>
            <a:r>
              <a:rPr lang="en-US" altLang="ko-KR" sz="1300">
                <a:latin typeface="Calibri" pitchFamily="34" charset="0"/>
              </a:rPr>
              <a:t>I have read and understand this form and my questions have been addressed and answered to my satisfaction. I have read pre-treatment considerations and post-treatment instructions and I will follow the recommendations outlined to protect my skin.</a:t>
            </a:r>
          </a:p>
          <a:p>
            <a:endParaRPr lang="en-US" altLang="ko-KR" sz="1400">
              <a:latin typeface="Calibri" pitchFamily="34" charset="0"/>
            </a:endParaRPr>
          </a:p>
          <a:p>
            <a:r>
              <a:rPr lang="en-US" altLang="ko-KR" sz="1400">
                <a:latin typeface="Calibri" pitchFamily="34" charset="0"/>
              </a:rPr>
              <a:t>Patient's Name :                                  Signature :                                     Date : </a:t>
            </a:r>
          </a:p>
          <a:p>
            <a:endParaRPr lang="en-US" altLang="ko-KR" sz="1400">
              <a:latin typeface="Calibri" pitchFamily="34" charset="0"/>
            </a:endParaRPr>
          </a:p>
          <a:p>
            <a:r>
              <a:rPr lang="en-US" altLang="ko-KR" sz="1400">
                <a:latin typeface="Calibri" pitchFamily="34" charset="0"/>
              </a:rPr>
              <a:t>Witness Name :                                   Signature : </a:t>
            </a:r>
            <a:endParaRPr lang="ko-KR" altLang="en-US" sz="1400">
              <a:latin typeface="Calibri" pitchFamily="34" charset="0"/>
            </a:endParaRPr>
          </a:p>
        </p:txBody>
      </p:sp>
      <p:pic>
        <p:nvPicPr>
          <p:cNvPr id="1026" name="Picture 2"/>
          <p:cNvPicPr>
            <a:picLocks noChangeAspect="1" noChangeArrowheads="1"/>
          </p:cNvPicPr>
          <p:nvPr/>
        </p:nvPicPr>
        <p:blipFill>
          <a:blip r:embed="rId3" cstate="print"/>
          <a:srcRect/>
          <a:stretch>
            <a:fillRect/>
          </a:stretch>
        </p:blipFill>
        <p:spPr bwMode="auto">
          <a:xfrm>
            <a:off x="0" y="323528"/>
            <a:ext cx="6139324" cy="792088"/>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5345832" y="8813381"/>
            <a:ext cx="1512168" cy="330619"/>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D69E7B55E9003448F04A0DE584390A4" ma:contentTypeVersion="15" ma:contentTypeDescription="Create a new document." ma:contentTypeScope="" ma:versionID="4ae7cc57ca49037c7f3e571ef00fc2cf">
  <xsd:schema xmlns:xsd="http://www.w3.org/2001/XMLSchema" xmlns:xs="http://www.w3.org/2001/XMLSchema" xmlns:p="http://schemas.microsoft.com/office/2006/metadata/properties" xmlns:ns2="60cc6b45-1fff-4365-be21-bee074dca46d" xmlns:ns3="6fa26221-09bb-4f59-8e5c-348ea50ef3e3" targetNamespace="http://schemas.microsoft.com/office/2006/metadata/properties" ma:root="true" ma:fieldsID="f327e8fb3cc61df9085dba05b44ff544" ns2:_="" ns3:_="">
    <xsd:import namespace="60cc6b45-1fff-4365-be21-bee074dca46d"/>
    <xsd:import namespace="6fa26221-09bb-4f59-8e5c-348ea50ef3e3"/>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LengthInSecond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cc6b45-1fff-4365-be21-bee074dca4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1c81bd7b-643c-44f1-88cf-018b3b2c621f"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fa26221-09bb-4f59-8e5c-348ea50ef3e3"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6b546fc5-24ec-452d-aea6-c59a724be3d0}" ma:internalName="TaxCatchAll" ma:showField="CatchAllData" ma:web="6fa26221-09bb-4f59-8e5c-348ea50ef3e3">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60cc6b45-1fff-4365-be21-bee074dca46d">
      <Terms xmlns="http://schemas.microsoft.com/office/infopath/2007/PartnerControls"/>
    </lcf76f155ced4ddcb4097134ff3c332f>
    <TaxCatchAll xmlns="6fa26221-09bb-4f59-8e5c-348ea50ef3e3" xsi:nil="true"/>
  </documentManagement>
</p:properties>
</file>

<file path=customXml/itemProps1.xml><?xml version="1.0" encoding="utf-8"?>
<ds:datastoreItem xmlns:ds="http://schemas.openxmlformats.org/officeDocument/2006/customXml" ds:itemID="{353ACECF-2A88-498D-ADBA-9E9F9F1CF33A}">
  <ds:schemaRefs>
    <ds:schemaRef ds:uri="http://schemas.microsoft.com/sharepoint/v3/contenttype/forms"/>
  </ds:schemaRefs>
</ds:datastoreItem>
</file>

<file path=customXml/itemProps2.xml><?xml version="1.0" encoding="utf-8"?>
<ds:datastoreItem xmlns:ds="http://schemas.openxmlformats.org/officeDocument/2006/customXml" ds:itemID="{ADB18357-8BFD-41CC-86A8-7ED4DFA04EFE}">
  <ds:schemaRefs>
    <ds:schemaRef ds:uri="60cc6b45-1fff-4365-be21-bee074dca46d"/>
    <ds:schemaRef ds:uri="6fa26221-09bb-4f59-8e5c-348ea50ef3e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8B4E8484-51E1-4871-95A3-E92978A54DD8}">
  <ds:schemaRefs>
    <ds:schemaRef ds:uri="60cc6b45-1fff-4365-be21-bee074dca46d"/>
    <ds:schemaRef ds:uri="6fa26221-09bb-4f59-8e5c-348ea50ef3e3"/>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1</Slides>
  <Notes>1</Notes>
  <HiddenSlides>0</HiddenSlide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테마</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lutronic</dc:creator>
  <cp:revision>1</cp:revision>
  <dcterms:created xsi:type="dcterms:W3CDTF">2016-10-12T00:05:12Z</dcterms:created>
  <dcterms:modified xsi:type="dcterms:W3CDTF">2024-08-02T00:29:03Z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0x0101004D69E7B55E9003448F04A0DE584390A4</vt:lpwstr>
  </property>
  <property fmtid="{D5CDD505-2E9C-101B-9397-08002B2CF9AE}" pid="3" name="MSIP_Label_17837181-4d65-48a9-aed0-648d4e30896d_Enabled">
    <vt:lpwstr>true</vt:lpwstr>
  </property>
  <property fmtid="{D5CDD505-2E9C-101B-9397-08002B2CF9AE}" pid="4" name="MSIP_Label_17837181-4d65-48a9-aed0-648d4e30896d_SetDate">
    <vt:lpwstr>2024-08-02T00:28:22Z</vt:lpwstr>
  </property>
  <property fmtid="{D5CDD505-2E9C-101B-9397-08002B2CF9AE}" pid="5" name="MSIP_Label_17837181-4d65-48a9-aed0-648d4e30896d_Method">
    <vt:lpwstr>Standard</vt:lpwstr>
  </property>
  <property fmtid="{D5CDD505-2E9C-101B-9397-08002B2CF9AE}" pid="6" name="MSIP_Label_17837181-4d65-48a9-aed0-648d4e30896d_Name">
    <vt:lpwstr>Internal Use Only</vt:lpwstr>
  </property>
  <property fmtid="{D5CDD505-2E9C-101B-9397-08002B2CF9AE}" pid="7" name="MSIP_Label_17837181-4d65-48a9-aed0-648d4e30896d_SiteId">
    <vt:lpwstr>e9159d1f-e53a-417a-b788-997860d140b8</vt:lpwstr>
  </property>
  <property fmtid="{D5CDD505-2E9C-101B-9397-08002B2CF9AE}" pid="8" name="MSIP_Label_17837181-4d65-48a9-aed0-648d4e30896d_ContentBits">
    <vt:lpwstr>0</vt:lpwstr>
  </property>
  <property fmtid="{D5CDD505-2E9C-101B-9397-08002B2CF9AE}" pid="9" name="MSIP_Label_17837181-4d65-48a9-aed0-648d4e30896d_ActionId">
    <vt:lpwstr>f89b0440-9ccd-4ae6-83b4-d6586be54ac7</vt:lpwstr>
  </property>
  <property fmtid="{D5CDD505-2E9C-101B-9397-08002B2CF9AE}" pid="10" name="MediaServiceImageTags">
    <vt:lpwstr/>
  </property>
</Properties>
</file>